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Josefin Slab"/>
      <p:regular r:id="rId18"/>
      <p:bold r:id="rId19"/>
      <p:italic r:id="rId20"/>
      <p:boldItalic r:id="rId21"/>
    </p:embeddedFont>
    <p:embeddedFont>
      <p:font typeface="Anton"/>
      <p:regular r:id="rId22"/>
    </p:embeddedFont>
    <p:embeddedFont>
      <p:font typeface="Fira Sans Condensed Light"/>
      <p:regular r:id="rId23"/>
      <p:bold r:id="rId24"/>
      <p:italic r:id="rId25"/>
      <p:boldItalic r:id="rId26"/>
    </p:embeddedFont>
    <p:embeddedFont>
      <p:font typeface="Fira Sans Condensed"/>
      <p:regular r:id="rId27"/>
      <p:bold r:id="rId28"/>
      <p:italic r:id="rId29"/>
      <p:boldItalic r:id="rId30"/>
    </p:embeddedFont>
    <p:embeddedFont>
      <p:font typeface="Rajdhani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FE58A4-7685-4111-A473-B80FDB71ECE8}">
  <a:tblStyle styleId="{EDFE58A4-7685-4111-A473-B80FDB71EC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osefinSlab-italic.fntdata"/><Relationship Id="rId22" Type="http://schemas.openxmlformats.org/officeDocument/2006/relationships/font" Target="fonts/Anton-regular.fntdata"/><Relationship Id="rId21" Type="http://schemas.openxmlformats.org/officeDocument/2006/relationships/font" Target="fonts/JosefinSlab-boldItalic.fntdata"/><Relationship Id="rId24" Type="http://schemas.openxmlformats.org/officeDocument/2006/relationships/font" Target="fonts/FiraSansCondensedLight-bold.fntdata"/><Relationship Id="rId23" Type="http://schemas.openxmlformats.org/officeDocument/2006/relationships/font" Target="fonts/FiraSansCondensed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CondensedLight-boldItalic.fntdata"/><Relationship Id="rId25" Type="http://schemas.openxmlformats.org/officeDocument/2006/relationships/font" Target="fonts/FiraSansCondensedLight-italic.fntdata"/><Relationship Id="rId28" Type="http://schemas.openxmlformats.org/officeDocument/2006/relationships/font" Target="fonts/FiraSansCondensed-bold.fntdata"/><Relationship Id="rId27" Type="http://schemas.openxmlformats.org/officeDocument/2006/relationships/font" Target="fonts/FiraSansCondense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jdhani-regular.fntdata"/><Relationship Id="rId30" Type="http://schemas.openxmlformats.org/officeDocument/2006/relationships/font" Target="fonts/FiraSansCondense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ajdhani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JosefinSlab-bold.fntdata"/><Relationship Id="rId18" Type="http://schemas.openxmlformats.org/officeDocument/2006/relationships/font" Target="fonts/Josefin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9f288e7710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9f288e771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9f288e7710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9f288e7710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8e4cefb8c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8e4cefb8c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e8406798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e8406798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f288e771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9f288e771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f288e771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9f288e771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f288e7710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9f288e7710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627cd22e6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627cd22e6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627b4324d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627b4324d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9f288e7710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9f288e771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9f288e7710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9f288e7710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hasCustomPrompt="1" type="title"/>
          </p:nvPr>
        </p:nvSpPr>
        <p:spPr>
          <a:xfrm>
            <a:off x="1241850" y="2072750"/>
            <a:ext cx="66603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1241850" y="3265950"/>
            <a:ext cx="66603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" name="Google Shape;41;p13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2" name="Google Shape;42;p13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3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3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3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3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13" type="title"/>
          </p:nvPr>
        </p:nvSpPr>
        <p:spPr>
          <a:xfrm>
            <a:off x="5304000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TITLE_ONLY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>
            <a:hlinkClick/>
          </p:cNvPr>
          <p:cNvSpPr txBox="1"/>
          <p:nvPr>
            <p:ph type="title"/>
          </p:nvPr>
        </p:nvSpPr>
        <p:spPr>
          <a:xfrm>
            <a:off x="713388" y="24684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13387" y="294775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5" name="Google Shape;55;p14">
            <a:hlinkClick/>
          </p:cNvPr>
          <p:cNvSpPr txBox="1"/>
          <p:nvPr>
            <p:ph idx="2" type="title"/>
          </p:nvPr>
        </p:nvSpPr>
        <p:spPr>
          <a:xfrm>
            <a:off x="6091537" y="246970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14"/>
          <p:cNvSpPr txBox="1"/>
          <p:nvPr>
            <p:ph idx="3" type="subTitle"/>
          </p:nvPr>
        </p:nvSpPr>
        <p:spPr>
          <a:xfrm>
            <a:off x="6091537" y="29490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7" name="Google Shape;57;p14">
            <a:hlinkClick/>
          </p:cNvPr>
          <p:cNvSpPr txBox="1"/>
          <p:nvPr>
            <p:ph idx="4" type="title"/>
          </p:nvPr>
        </p:nvSpPr>
        <p:spPr>
          <a:xfrm>
            <a:off x="3402450" y="2468388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5" type="subTitle"/>
          </p:nvPr>
        </p:nvSpPr>
        <p:spPr>
          <a:xfrm>
            <a:off x="3402450" y="29477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9" name="Google Shape;59;p14">
            <a:hlinkClick/>
          </p:cNvPr>
          <p:cNvSpPr txBox="1"/>
          <p:nvPr>
            <p:ph hasCustomPrompt="1" idx="6" type="title"/>
          </p:nvPr>
        </p:nvSpPr>
        <p:spPr>
          <a:xfrm>
            <a:off x="3402428" y="1710902"/>
            <a:ext cx="23391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14">
            <a:hlinkClick/>
          </p:cNvPr>
          <p:cNvSpPr txBox="1"/>
          <p:nvPr>
            <p:ph hasCustomPrompt="1" idx="7" type="title"/>
          </p:nvPr>
        </p:nvSpPr>
        <p:spPr>
          <a:xfrm>
            <a:off x="713225" y="1710883"/>
            <a:ext cx="23391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1" name="Google Shape;61;p14">
            <a:hlinkClick/>
          </p:cNvPr>
          <p:cNvSpPr txBox="1"/>
          <p:nvPr>
            <p:ph hasCustomPrompt="1" idx="8" type="title"/>
          </p:nvPr>
        </p:nvSpPr>
        <p:spPr>
          <a:xfrm>
            <a:off x="6091497" y="1708844"/>
            <a:ext cx="2339100" cy="6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idx="9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713225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713225" y="2811425"/>
            <a:ext cx="374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713225" y="1759375"/>
            <a:ext cx="37437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720100" y="1217550"/>
            <a:ext cx="4758000" cy="3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TITLE_ONLY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4954525" y="2327750"/>
            <a:ext cx="34761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 flipH="1">
            <a:off x="719975" y="2370800"/>
            <a:ext cx="35007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TITLE_ONLY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720100" y="1655400"/>
            <a:ext cx="3972600" cy="23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5DC5"/>
              </a:buClr>
              <a:buSzPts val="1600"/>
              <a:buFont typeface="Nunito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25" y="1143000"/>
            <a:ext cx="3532800" cy="27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TITLE_ONLY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hasCustomPrompt="1" type="title"/>
          </p:nvPr>
        </p:nvSpPr>
        <p:spPr>
          <a:xfrm>
            <a:off x="713225" y="1557350"/>
            <a:ext cx="5994000" cy="13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713225" y="3000963"/>
            <a:ext cx="44301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1164300" y="1837474"/>
            <a:ext cx="3255300" cy="19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016600" y="3821523"/>
            <a:ext cx="24030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hasCustomPrompt="1" idx="2" type="title"/>
          </p:nvPr>
        </p:nvSpPr>
        <p:spPr>
          <a:xfrm>
            <a:off x="2461800" y="655975"/>
            <a:ext cx="1957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849350" y="1837474"/>
            <a:ext cx="3255300" cy="19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4849350" y="3821523"/>
            <a:ext cx="24030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3"/>
          <p:cNvSpPr txBox="1"/>
          <p:nvPr>
            <p:ph hasCustomPrompt="1" idx="2" type="title"/>
          </p:nvPr>
        </p:nvSpPr>
        <p:spPr>
          <a:xfrm>
            <a:off x="4849350" y="655975"/>
            <a:ext cx="1957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TITLE_ONLY_1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713225" y="2874150"/>
            <a:ext cx="3659100" cy="8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713225" y="1384350"/>
            <a:ext cx="36591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idx="1" type="subTitle"/>
          </p:nvPr>
        </p:nvSpPr>
        <p:spPr>
          <a:xfrm>
            <a:off x="3947475" y="1665500"/>
            <a:ext cx="33678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25"/>
          <p:cNvSpPr txBox="1"/>
          <p:nvPr>
            <p:ph idx="2" type="subTitle"/>
          </p:nvPr>
        </p:nvSpPr>
        <p:spPr>
          <a:xfrm>
            <a:off x="3947463" y="1241300"/>
            <a:ext cx="33678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3" type="subTitle"/>
          </p:nvPr>
        </p:nvSpPr>
        <p:spPr>
          <a:xfrm>
            <a:off x="3947475" y="3182475"/>
            <a:ext cx="3367800" cy="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25"/>
          <p:cNvSpPr txBox="1"/>
          <p:nvPr>
            <p:ph idx="4" type="subTitle"/>
          </p:nvPr>
        </p:nvSpPr>
        <p:spPr>
          <a:xfrm>
            <a:off x="3947463" y="2758300"/>
            <a:ext cx="33678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type="title"/>
          </p:nvPr>
        </p:nvSpPr>
        <p:spPr>
          <a:xfrm>
            <a:off x="1055325" y="1783050"/>
            <a:ext cx="2358600" cy="15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2909825" y="2230788"/>
            <a:ext cx="270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2" type="subTitle"/>
          </p:nvPr>
        </p:nvSpPr>
        <p:spPr>
          <a:xfrm>
            <a:off x="2909812" y="1811988"/>
            <a:ext cx="27033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3" type="subTitle"/>
          </p:nvPr>
        </p:nvSpPr>
        <p:spPr>
          <a:xfrm>
            <a:off x="3577125" y="3532938"/>
            <a:ext cx="270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6"/>
          <p:cNvSpPr txBox="1"/>
          <p:nvPr>
            <p:ph idx="4" type="subTitle"/>
          </p:nvPr>
        </p:nvSpPr>
        <p:spPr>
          <a:xfrm>
            <a:off x="3577113" y="3114163"/>
            <a:ext cx="2703300" cy="4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b="1"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ONLY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idx="1" type="subTitle"/>
          </p:nvPr>
        </p:nvSpPr>
        <p:spPr>
          <a:xfrm>
            <a:off x="1096263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4" name="Google Shape;114;p28"/>
          <p:cNvSpPr txBox="1"/>
          <p:nvPr>
            <p:ph idx="2" type="subTitle"/>
          </p:nvPr>
        </p:nvSpPr>
        <p:spPr>
          <a:xfrm>
            <a:off x="6498237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5" name="Google Shape;115;p28"/>
          <p:cNvSpPr txBox="1"/>
          <p:nvPr>
            <p:ph idx="3" type="subTitle"/>
          </p:nvPr>
        </p:nvSpPr>
        <p:spPr>
          <a:xfrm>
            <a:off x="2896921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4" type="subTitle"/>
          </p:nvPr>
        </p:nvSpPr>
        <p:spPr>
          <a:xfrm>
            <a:off x="4697579" y="2896338"/>
            <a:ext cx="1549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28"/>
          <p:cNvSpPr txBox="1"/>
          <p:nvPr>
            <p:ph idx="5" type="subTitle"/>
          </p:nvPr>
        </p:nvSpPr>
        <p:spPr>
          <a:xfrm>
            <a:off x="1096263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6" type="subTitle"/>
          </p:nvPr>
        </p:nvSpPr>
        <p:spPr>
          <a:xfrm>
            <a:off x="6498237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7" type="subTitle"/>
          </p:nvPr>
        </p:nvSpPr>
        <p:spPr>
          <a:xfrm>
            <a:off x="2896921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8" type="subTitle"/>
          </p:nvPr>
        </p:nvSpPr>
        <p:spPr>
          <a:xfrm>
            <a:off x="4697579" y="2431688"/>
            <a:ext cx="15495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jdhani"/>
              <a:buNone/>
              <a:defRPr b="1" sz="11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082525"/>
            <a:ext cx="7704000" cy="36018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200"/>
              <a:buFont typeface="Manjari"/>
              <a:buAutoNum type="arabicPeriod"/>
              <a:defRPr sz="1300">
                <a:solidFill>
                  <a:srgbClr val="F3F3F3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/>
          <p:nvPr>
            <p:ph idx="1" type="subTitle"/>
          </p:nvPr>
        </p:nvSpPr>
        <p:spPr>
          <a:xfrm>
            <a:off x="720000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8" name="Google Shape;128;p31"/>
          <p:cNvSpPr txBox="1"/>
          <p:nvPr>
            <p:ph idx="2" type="subTitle"/>
          </p:nvPr>
        </p:nvSpPr>
        <p:spPr>
          <a:xfrm>
            <a:off x="6362450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29" name="Google Shape;129;p31"/>
          <p:cNvSpPr txBox="1"/>
          <p:nvPr>
            <p:ph idx="3" type="subTitle"/>
          </p:nvPr>
        </p:nvSpPr>
        <p:spPr>
          <a:xfrm>
            <a:off x="3541212" y="2055925"/>
            <a:ext cx="20607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0" name="Google Shape;130;p31"/>
          <p:cNvSpPr txBox="1"/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31"/>
          <p:cNvSpPr txBox="1"/>
          <p:nvPr>
            <p:ph idx="4" type="title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2" name="Google Shape;132;p31"/>
          <p:cNvSpPr txBox="1"/>
          <p:nvPr>
            <p:ph idx="5" type="title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31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idx="1" type="subTitle"/>
          </p:nvPr>
        </p:nvSpPr>
        <p:spPr>
          <a:xfrm>
            <a:off x="1874134" y="1356374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6" name="Google Shape;136;p32"/>
          <p:cNvSpPr txBox="1"/>
          <p:nvPr>
            <p:ph idx="2" type="subTitle"/>
          </p:nvPr>
        </p:nvSpPr>
        <p:spPr>
          <a:xfrm>
            <a:off x="1874250" y="3651625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7" name="Google Shape;137;p32"/>
          <p:cNvSpPr txBox="1"/>
          <p:nvPr>
            <p:ph idx="3" type="subTitle"/>
          </p:nvPr>
        </p:nvSpPr>
        <p:spPr>
          <a:xfrm>
            <a:off x="1874250" y="2504003"/>
            <a:ext cx="2999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8" name="Google Shape;138;p32"/>
          <p:cNvSpPr txBox="1"/>
          <p:nvPr>
            <p:ph type="title"/>
          </p:nvPr>
        </p:nvSpPr>
        <p:spPr>
          <a:xfrm>
            <a:off x="1874134" y="954675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32"/>
          <p:cNvSpPr txBox="1"/>
          <p:nvPr>
            <p:ph idx="4" type="title"/>
          </p:nvPr>
        </p:nvSpPr>
        <p:spPr>
          <a:xfrm>
            <a:off x="1874259" y="3249905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0" name="Google Shape;140;p32"/>
          <p:cNvSpPr txBox="1"/>
          <p:nvPr>
            <p:ph idx="5" type="title"/>
          </p:nvPr>
        </p:nvSpPr>
        <p:spPr>
          <a:xfrm>
            <a:off x="1874259" y="2102290"/>
            <a:ext cx="2999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32"/>
          <p:cNvSpPr txBox="1"/>
          <p:nvPr>
            <p:ph idx="6" type="title"/>
          </p:nvPr>
        </p:nvSpPr>
        <p:spPr>
          <a:xfrm>
            <a:off x="5374050" y="1795800"/>
            <a:ext cx="28587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>
            <p:ph idx="1" type="subTitle"/>
          </p:nvPr>
        </p:nvSpPr>
        <p:spPr>
          <a:xfrm>
            <a:off x="875138" y="2924275"/>
            <a:ext cx="2405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" name="Google Shape;144;p33"/>
          <p:cNvSpPr txBox="1"/>
          <p:nvPr>
            <p:ph idx="2" type="subTitle"/>
          </p:nvPr>
        </p:nvSpPr>
        <p:spPr>
          <a:xfrm>
            <a:off x="5866266" y="2924275"/>
            <a:ext cx="2403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" name="Google Shape;145;p33"/>
          <p:cNvSpPr txBox="1"/>
          <p:nvPr>
            <p:ph idx="3" type="subTitle"/>
          </p:nvPr>
        </p:nvSpPr>
        <p:spPr>
          <a:xfrm>
            <a:off x="3370170" y="3533875"/>
            <a:ext cx="2405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33"/>
          <p:cNvSpPr txBox="1"/>
          <p:nvPr>
            <p:ph type="title"/>
          </p:nvPr>
        </p:nvSpPr>
        <p:spPr>
          <a:xfrm>
            <a:off x="872750" y="2545875"/>
            <a:ext cx="2405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7" name="Google Shape;147;p33"/>
          <p:cNvSpPr txBox="1"/>
          <p:nvPr>
            <p:ph idx="4" type="title"/>
          </p:nvPr>
        </p:nvSpPr>
        <p:spPr>
          <a:xfrm>
            <a:off x="5867635" y="2545875"/>
            <a:ext cx="2403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33"/>
          <p:cNvSpPr txBox="1"/>
          <p:nvPr>
            <p:ph idx="5" type="title"/>
          </p:nvPr>
        </p:nvSpPr>
        <p:spPr>
          <a:xfrm>
            <a:off x="3370286" y="3155475"/>
            <a:ext cx="24051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33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idx="1" type="subTitle"/>
          </p:nvPr>
        </p:nvSpPr>
        <p:spPr>
          <a:xfrm>
            <a:off x="6006000" y="2247875"/>
            <a:ext cx="2006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52" name="Google Shape;152;p34"/>
          <p:cNvSpPr txBox="1"/>
          <p:nvPr>
            <p:ph idx="2" type="subTitle"/>
          </p:nvPr>
        </p:nvSpPr>
        <p:spPr>
          <a:xfrm>
            <a:off x="6006000" y="3400700"/>
            <a:ext cx="2006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53" name="Google Shape;153;p34"/>
          <p:cNvSpPr txBox="1"/>
          <p:nvPr>
            <p:ph hasCustomPrompt="1" type="title"/>
          </p:nvPr>
        </p:nvSpPr>
        <p:spPr>
          <a:xfrm>
            <a:off x="6006000" y="18816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4" name="Google Shape;154;p34"/>
          <p:cNvSpPr txBox="1"/>
          <p:nvPr>
            <p:ph hasCustomPrompt="1" idx="3" type="title"/>
          </p:nvPr>
        </p:nvSpPr>
        <p:spPr>
          <a:xfrm>
            <a:off x="6006000" y="302812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5" name="Google Shape;155;p34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APTION_ONLY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>
            <p:ph idx="1" type="subTitle"/>
          </p:nvPr>
        </p:nvSpPr>
        <p:spPr>
          <a:xfrm>
            <a:off x="5184452" y="1431574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" name="Google Shape;158;p35"/>
          <p:cNvSpPr txBox="1"/>
          <p:nvPr>
            <p:ph idx="2" type="subTitle"/>
          </p:nvPr>
        </p:nvSpPr>
        <p:spPr>
          <a:xfrm>
            <a:off x="5184452" y="3729075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" name="Google Shape;159;p35"/>
          <p:cNvSpPr txBox="1"/>
          <p:nvPr>
            <p:ph idx="3" type="subTitle"/>
          </p:nvPr>
        </p:nvSpPr>
        <p:spPr>
          <a:xfrm>
            <a:off x="5184452" y="2580326"/>
            <a:ext cx="2432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0" name="Google Shape;160;p35"/>
          <p:cNvSpPr txBox="1"/>
          <p:nvPr>
            <p:ph type="title"/>
          </p:nvPr>
        </p:nvSpPr>
        <p:spPr>
          <a:xfrm>
            <a:off x="4571998" y="985475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1" name="Google Shape;161;p35"/>
          <p:cNvSpPr txBox="1"/>
          <p:nvPr>
            <p:ph idx="4" type="title"/>
          </p:nvPr>
        </p:nvSpPr>
        <p:spPr>
          <a:xfrm>
            <a:off x="4571998" y="3282951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2" name="Google Shape;162;p35"/>
          <p:cNvSpPr txBox="1"/>
          <p:nvPr>
            <p:ph idx="5" type="title"/>
          </p:nvPr>
        </p:nvSpPr>
        <p:spPr>
          <a:xfrm>
            <a:off x="4571998" y="2134213"/>
            <a:ext cx="30450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i="0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APTION_ONLY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5" name="Google Shape;165;p36"/>
          <p:cNvSpPr txBox="1"/>
          <p:nvPr>
            <p:ph hasCustomPrompt="1" idx="2" type="title"/>
          </p:nvPr>
        </p:nvSpPr>
        <p:spPr>
          <a:xfrm>
            <a:off x="1175100" y="125492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6" name="Google Shape;166;p36"/>
          <p:cNvSpPr txBox="1"/>
          <p:nvPr>
            <p:ph hasCustomPrompt="1" idx="3" type="title"/>
          </p:nvPr>
        </p:nvSpPr>
        <p:spPr>
          <a:xfrm>
            <a:off x="3682000" y="125492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7" name="Google Shape;167;p36"/>
          <p:cNvSpPr txBox="1"/>
          <p:nvPr>
            <p:ph hasCustomPrompt="1" idx="4" type="title"/>
          </p:nvPr>
        </p:nvSpPr>
        <p:spPr>
          <a:xfrm>
            <a:off x="6188900" y="1254925"/>
            <a:ext cx="17802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68" name="Google Shape;168;p36"/>
          <p:cNvSpPr txBox="1"/>
          <p:nvPr>
            <p:ph idx="1" type="subTitle"/>
          </p:nvPr>
        </p:nvSpPr>
        <p:spPr>
          <a:xfrm>
            <a:off x="1175100" y="377662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5" type="subTitle"/>
          </p:nvPr>
        </p:nvSpPr>
        <p:spPr>
          <a:xfrm>
            <a:off x="3682000" y="377662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36"/>
          <p:cNvSpPr txBox="1"/>
          <p:nvPr>
            <p:ph idx="6" type="subTitle"/>
          </p:nvPr>
        </p:nvSpPr>
        <p:spPr>
          <a:xfrm>
            <a:off x="6188900" y="3776625"/>
            <a:ext cx="1780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36"/>
          <p:cNvSpPr txBox="1"/>
          <p:nvPr>
            <p:ph idx="7" type="subTitle"/>
          </p:nvPr>
        </p:nvSpPr>
        <p:spPr>
          <a:xfrm>
            <a:off x="1175100" y="3322750"/>
            <a:ext cx="1780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2" name="Google Shape;172;p36"/>
          <p:cNvSpPr txBox="1"/>
          <p:nvPr>
            <p:ph idx="8" type="subTitle"/>
          </p:nvPr>
        </p:nvSpPr>
        <p:spPr>
          <a:xfrm>
            <a:off x="3682000" y="3322750"/>
            <a:ext cx="1780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9" type="subTitle"/>
          </p:nvPr>
        </p:nvSpPr>
        <p:spPr>
          <a:xfrm>
            <a:off x="6188900" y="3322750"/>
            <a:ext cx="1780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APTION_ONLY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hasCustomPrompt="1" type="title"/>
          </p:nvPr>
        </p:nvSpPr>
        <p:spPr>
          <a:xfrm>
            <a:off x="1270138" y="1763898"/>
            <a:ext cx="27423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76" name="Google Shape;176;p37"/>
          <p:cNvSpPr txBox="1"/>
          <p:nvPr>
            <p:ph hasCustomPrompt="1" idx="2" type="title"/>
          </p:nvPr>
        </p:nvSpPr>
        <p:spPr>
          <a:xfrm>
            <a:off x="5131565" y="1763900"/>
            <a:ext cx="2742300" cy="11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77" name="Google Shape;177;p37"/>
          <p:cNvSpPr txBox="1"/>
          <p:nvPr>
            <p:ph idx="1" type="subTitle"/>
          </p:nvPr>
        </p:nvSpPr>
        <p:spPr>
          <a:xfrm>
            <a:off x="1558150" y="3838675"/>
            <a:ext cx="2166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3" type="subTitle"/>
          </p:nvPr>
        </p:nvSpPr>
        <p:spPr>
          <a:xfrm>
            <a:off x="5419575" y="3838675"/>
            <a:ext cx="2166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1" name="Google Shape;181;p38"/>
          <p:cNvSpPr txBox="1"/>
          <p:nvPr>
            <p:ph hasCustomPrompt="1" idx="2" type="title"/>
          </p:nvPr>
        </p:nvSpPr>
        <p:spPr>
          <a:xfrm>
            <a:off x="2182425" y="2768975"/>
            <a:ext cx="202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82" name="Google Shape;182;p38"/>
          <p:cNvSpPr txBox="1"/>
          <p:nvPr>
            <p:ph hasCustomPrompt="1" idx="3" type="title"/>
          </p:nvPr>
        </p:nvSpPr>
        <p:spPr>
          <a:xfrm>
            <a:off x="4935375" y="2768975"/>
            <a:ext cx="202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2182400" y="3795550"/>
            <a:ext cx="2026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4" type="subTitle"/>
          </p:nvPr>
        </p:nvSpPr>
        <p:spPr>
          <a:xfrm>
            <a:off x="4935350" y="3795550"/>
            <a:ext cx="20262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5" type="subTitle"/>
          </p:nvPr>
        </p:nvSpPr>
        <p:spPr>
          <a:xfrm>
            <a:off x="2182400" y="3341675"/>
            <a:ext cx="2026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186" name="Google Shape;186;p38"/>
          <p:cNvSpPr txBox="1"/>
          <p:nvPr>
            <p:ph idx="6" type="subTitle"/>
          </p:nvPr>
        </p:nvSpPr>
        <p:spPr>
          <a:xfrm>
            <a:off x="4935350" y="3341675"/>
            <a:ext cx="20262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Rajdhani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9" name="Google Shape;189;p39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0" name="Google Shape;190;p39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p39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2" name="Google Shape;192;p39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3" name="Google Shape;193;p39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4" name="Google Shape;194;p39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5" name="Google Shape;195;p39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6" name="Google Shape;196;p39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7" name="Google Shape;197;p39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8" name="Google Shape;198;p39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9" name="Google Shape;199;p39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00" name="Google Shape;200;p39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1791863" y="1393625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" name="Google Shape;203;p40"/>
          <p:cNvSpPr txBox="1"/>
          <p:nvPr>
            <p:ph idx="1" type="subTitle"/>
          </p:nvPr>
        </p:nvSpPr>
        <p:spPr>
          <a:xfrm>
            <a:off x="1791863" y="17310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4" name="Google Shape;204;p40"/>
          <p:cNvSpPr txBox="1"/>
          <p:nvPr>
            <p:ph idx="2" type="title"/>
          </p:nvPr>
        </p:nvSpPr>
        <p:spPr>
          <a:xfrm>
            <a:off x="5872188" y="246757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40"/>
          <p:cNvSpPr txBox="1"/>
          <p:nvPr>
            <p:ph idx="3" type="subTitle"/>
          </p:nvPr>
        </p:nvSpPr>
        <p:spPr>
          <a:xfrm>
            <a:off x="5872188" y="2801938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" name="Google Shape;206;p40"/>
          <p:cNvSpPr txBox="1"/>
          <p:nvPr>
            <p:ph idx="4" type="title"/>
          </p:nvPr>
        </p:nvSpPr>
        <p:spPr>
          <a:xfrm>
            <a:off x="1791863" y="3535397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7" name="Google Shape;207;p40"/>
          <p:cNvSpPr txBox="1"/>
          <p:nvPr>
            <p:ph idx="5" type="subTitle"/>
          </p:nvPr>
        </p:nvSpPr>
        <p:spPr>
          <a:xfrm>
            <a:off x="1791863" y="3866675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" name="Google Shape;208;p40"/>
          <p:cNvSpPr txBox="1"/>
          <p:nvPr>
            <p:ph idx="6" type="title"/>
          </p:nvPr>
        </p:nvSpPr>
        <p:spPr>
          <a:xfrm>
            <a:off x="5872188" y="1393625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40"/>
          <p:cNvSpPr txBox="1"/>
          <p:nvPr>
            <p:ph idx="7" type="subTitle"/>
          </p:nvPr>
        </p:nvSpPr>
        <p:spPr>
          <a:xfrm>
            <a:off x="5872188" y="17310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0" name="Google Shape;210;p40"/>
          <p:cNvSpPr txBox="1"/>
          <p:nvPr>
            <p:ph idx="8" type="title"/>
          </p:nvPr>
        </p:nvSpPr>
        <p:spPr>
          <a:xfrm>
            <a:off x="1791863" y="246757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40"/>
          <p:cNvSpPr txBox="1"/>
          <p:nvPr>
            <p:ph idx="9" type="subTitle"/>
          </p:nvPr>
        </p:nvSpPr>
        <p:spPr>
          <a:xfrm>
            <a:off x="1791863" y="2801938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2" name="Google Shape;212;p40"/>
          <p:cNvSpPr txBox="1"/>
          <p:nvPr>
            <p:ph idx="13" type="title"/>
          </p:nvPr>
        </p:nvSpPr>
        <p:spPr>
          <a:xfrm>
            <a:off x="5872188" y="3541513"/>
            <a:ext cx="2277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3" name="Google Shape;213;p40"/>
          <p:cNvSpPr txBox="1"/>
          <p:nvPr>
            <p:ph idx="14" type="subTitle"/>
          </p:nvPr>
        </p:nvSpPr>
        <p:spPr>
          <a:xfrm>
            <a:off x="5872188" y="3872788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4" name="Google Shape;214;p40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072170" y="27840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217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346670" y="2784025"/>
            <a:ext cx="2711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800">
                <a:latin typeface="Rajdhani"/>
                <a:ea typeface="Rajdhani"/>
                <a:cs typeface="Rajdhani"/>
                <a:sym typeface="Rajdhan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4667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ctrTitle"/>
          </p:nvPr>
        </p:nvSpPr>
        <p:spPr>
          <a:xfrm>
            <a:off x="2562175" y="973375"/>
            <a:ext cx="4020000" cy="11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7" name="Google Shape;217;p41"/>
          <p:cNvSpPr txBox="1"/>
          <p:nvPr>
            <p:ph idx="1" type="subTitle"/>
          </p:nvPr>
        </p:nvSpPr>
        <p:spPr>
          <a:xfrm>
            <a:off x="2561975" y="1959600"/>
            <a:ext cx="40200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41"/>
          <p:cNvSpPr txBox="1"/>
          <p:nvPr/>
        </p:nvSpPr>
        <p:spPr>
          <a:xfrm>
            <a:off x="2813425" y="3415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7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" name="Google Shape;31;p9"/>
          <p:cNvSpPr txBox="1"/>
          <p:nvPr>
            <p:ph idx="1" type="subTitle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9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1242150" y="1125450"/>
            <a:ext cx="3621000" cy="28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b="1" sz="2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jpg"/><Relationship Id="rId4" Type="http://schemas.openxmlformats.org/officeDocument/2006/relationships/hyperlink" Target="http://drive.google.com/file/d/1KFBjbjvNZZbt7EZB9RWd2kGafCA-t758/view" TargetMode="External"/><Relationship Id="rId5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Dyk6uyDuv3cl4Z4CQ1Te_90hgJm_qGsNodSDVhf6z5k/copy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9.jpg"/><Relationship Id="rId7" Type="http://schemas.openxmlformats.org/officeDocument/2006/relationships/image" Target="../media/image18.jpg"/><Relationship Id="rId8" Type="http://schemas.openxmlformats.org/officeDocument/2006/relationships/image" Target="../media/image32.png"/><Relationship Id="rId11" Type="http://schemas.openxmlformats.org/officeDocument/2006/relationships/image" Target="../media/image22.png"/><Relationship Id="rId10" Type="http://schemas.openxmlformats.org/officeDocument/2006/relationships/image" Target="../media/image27.png"/><Relationship Id="rId13" Type="http://schemas.openxmlformats.org/officeDocument/2006/relationships/image" Target="../media/image23.png"/><Relationship Id="rId12" Type="http://schemas.openxmlformats.org/officeDocument/2006/relationships/image" Target="../media/image21.png"/><Relationship Id="rId15" Type="http://schemas.openxmlformats.org/officeDocument/2006/relationships/image" Target="../media/image26.png"/><Relationship Id="rId14" Type="http://schemas.openxmlformats.org/officeDocument/2006/relationships/image" Target="../media/image24.png"/><Relationship Id="rId17" Type="http://schemas.openxmlformats.org/officeDocument/2006/relationships/image" Target="../media/image25.png"/><Relationship Id="rId16" Type="http://schemas.openxmlformats.org/officeDocument/2006/relationships/image" Target="../media/image28.png"/><Relationship Id="rId1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aperswithcode.com/paper/lednet-a-lightweight-encoder-decoder-network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paperswithcode.com/method/pspnet" TargetMode="External"/><Relationship Id="rId5" Type="http://schemas.openxmlformats.org/officeDocument/2006/relationships/hyperlink" Target="https://github.com/xiaoyufenfei/LEDNet" TargetMode="External"/><Relationship Id="rId6" Type="http://schemas.openxmlformats.org/officeDocument/2006/relationships/image" Target="../media/image31.png"/><Relationship Id="rId7" Type="http://schemas.openxmlformats.org/officeDocument/2006/relationships/hyperlink" Target="https://paperswithcode.com/paper/bisenet-bilateral-segmentation-network-for" TargetMode="External"/><Relationship Id="rId8" Type="http://schemas.openxmlformats.org/officeDocument/2006/relationships/hyperlink" Target="https://github.com/CoinCheung/BiSeNet" TargetMode="External"/><Relationship Id="rId11" Type="http://schemas.openxmlformats.org/officeDocument/2006/relationships/hyperlink" Target="https://paperswithcode.com/paper/icnet-for-real-time-semantic-segmentation-on" TargetMode="External"/><Relationship Id="rId10" Type="http://schemas.openxmlformats.org/officeDocument/2006/relationships/hyperlink" Target="https://github.com/hszhao/PSPNet" TargetMode="External"/><Relationship Id="rId13" Type="http://schemas.openxmlformats.org/officeDocument/2006/relationships/hyperlink" Target="https://paperswithcode.com/paper/semantic-image-segmentation-with-deep" TargetMode="External"/><Relationship Id="rId12" Type="http://schemas.openxmlformats.org/officeDocument/2006/relationships/hyperlink" Target="https://github.com/hszhao/ICNet" TargetMode="External"/><Relationship Id="rId14" Type="http://schemas.openxmlformats.org/officeDocument/2006/relationships/hyperlink" Target="https://github.com/tensorflow/models/tree/master/research/deepla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ctrTitle"/>
          </p:nvPr>
        </p:nvSpPr>
        <p:spPr>
          <a:xfrm>
            <a:off x="361525" y="1291550"/>
            <a:ext cx="47625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TRAILBot Real-Time </a:t>
            </a:r>
            <a:r>
              <a:rPr lang="en" sz="5400"/>
              <a:t>Trail Segmentation</a:t>
            </a:r>
            <a:endParaRPr sz="5400"/>
          </a:p>
        </p:txBody>
      </p:sp>
      <p:sp>
        <p:nvSpPr>
          <p:cNvPr id="226" name="Google Shape;226;p44"/>
          <p:cNvSpPr txBox="1"/>
          <p:nvPr>
            <p:ph idx="1" type="subTitle"/>
          </p:nvPr>
        </p:nvSpPr>
        <p:spPr>
          <a:xfrm>
            <a:off x="491400" y="38898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Andres Cervera Rozo &amp; Mehtab Malik</a:t>
            </a:r>
            <a:endParaRPr/>
          </a:p>
        </p:txBody>
      </p:sp>
      <p:pic>
        <p:nvPicPr>
          <p:cNvPr id="227" name="Google Shape;2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025" y="833113"/>
            <a:ext cx="3477274" cy="34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graphicFrame>
        <p:nvGraphicFramePr>
          <p:cNvPr id="987" name="Google Shape;987;p53"/>
          <p:cNvGraphicFramePr/>
          <p:nvPr/>
        </p:nvGraphicFramePr>
        <p:xfrm>
          <a:off x="1283488" y="1372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{EDFE58A4-7685-4111-A473-B80FDB71ECE8}</a:tableStyleId>
              </a:tblPr>
              <a:tblGrid>
                <a:gridCol w="1644250"/>
                <a:gridCol w="1644250"/>
                <a:gridCol w="1644250"/>
                <a:gridCol w="1644250"/>
              </a:tblGrid>
              <a:tr h="5169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LEDNet + ResNet-50 (Before Tuning Hyperparameters)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 hMerge="1"/>
                <a:tc hMerge="1"/>
                <a:tc hMerge="1"/>
              </a:tr>
              <a:tr h="418850">
                <a:tc>
                  <a:txBody>
                    <a:bodyPr/>
                    <a:lstStyle/>
                    <a:p>
                      <a:pPr indent="0" lvl="0" marL="571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Learning Rate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Batch Size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Epochs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Performance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</a:tr>
              <a:tr h="43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0.003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8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10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87.79%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88" name="Google Shape;988;p53"/>
          <p:cNvCxnSpPr/>
          <p:nvPr/>
        </p:nvCxnSpPr>
        <p:spPr>
          <a:xfrm flipH="1">
            <a:off x="3867850" y="475032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aphicFrame>
        <p:nvGraphicFramePr>
          <p:cNvPr id="989" name="Google Shape;989;p53"/>
          <p:cNvGraphicFramePr/>
          <p:nvPr/>
        </p:nvGraphicFramePr>
        <p:xfrm>
          <a:off x="1283488" y="307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{EDFE58A4-7685-4111-A473-B80FDB71ECE8}</a:tableStyleId>
              </a:tblPr>
              <a:tblGrid>
                <a:gridCol w="1644250"/>
                <a:gridCol w="1644250"/>
                <a:gridCol w="1644250"/>
                <a:gridCol w="1644250"/>
              </a:tblGrid>
              <a:tr h="49510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LEDNet + ResNet-50 (After Tuning Hyperparameters)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 hMerge="1"/>
                <a:tc hMerge="1"/>
                <a:tc hMerge="1"/>
              </a:tr>
              <a:tr h="401200">
                <a:tc>
                  <a:txBody>
                    <a:bodyPr/>
                    <a:lstStyle/>
                    <a:p>
                      <a:pPr indent="0" lvl="0" marL="571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Learning Rate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Batch Size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Epochs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Performance</a:t>
                      </a:r>
                      <a:endParaRPr b="1" sz="1800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>
                        <a:alpha val="18540"/>
                      </a:schemeClr>
                    </a:solidFill>
                  </a:tcPr>
                </a:tc>
              </a:tr>
              <a:tr h="41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0.004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4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30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89.38%</a:t>
                      </a:r>
                      <a:endParaRPr>
                        <a:solidFill>
                          <a:schemeClr val="lt2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54"/>
          <p:cNvSpPr txBox="1"/>
          <p:nvPr>
            <p:ph type="title"/>
          </p:nvPr>
        </p:nvSpPr>
        <p:spPr>
          <a:xfrm>
            <a:off x="2083800" y="183850"/>
            <a:ext cx="4976400" cy="12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</p:txBody>
      </p:sp>
      <p:cxnSp>
        <p:nvCxnSpPr>
          <p:cNvPr id="995" name="Google Shape;995;p54"/>
          <p:cNvCxnSpPr/>
          <p:nvPr/>
        </p:nvCxnSpPr>
        <p:spPr>
          <a:xfrm flipH="1">
            <a:off x="3867800" y="478187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pic>
        <p:nvPicPr>
          <p:cNvPr id="996" name="Google Shape;996;p54" title="Side-by-sid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91450"/>
            <a:ext cx="8839200" cy="24584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5"/>
          <p:cNvSpPr txBox="1"/>
          <p:nvPr/>
        </p:nvSpPr>
        <p:spPr>
          <a:xfrm>
            <a:off x="2562150" y="2005825"/>
            <a:ext cx="40200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THANKS!</a:t>
            </a:r>
            <a:endParaRPr b="1" sz="72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002" name="Google Shape;1002;p55"/>
          <p:cNvCxnSpPr/>
          <p:nvPr/>
        </p:nvCxnSpPr>
        <p:spPr>
          <a:xfrm rot="10800000">
            <a:off x="3867600" y="778725"/>
            <a:ext cx="1409100" cy="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03" name="Google Shape;1003;p55"/>
          <p:cNvCxnSpPr/>
          <p:nvPr/>
        </p:nvCxnSpPr>
        <p:spPr>
          <a:xfrm flipH="1">
            <a:off x="3867750" y="437082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45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4" name="Google Shape;234;p45"/>
          <p:cNvSpPr txBox="1"/>
          <p:nvPr>
            <p:ph idx="4294967295" type="subTitle"/>
          </p:nvPr>
        </p:nvSpPr>
        <p:spPr>
          <a:xfrm>
            <a:off x="542275" y="1971725"/>
            <a:ext cx="21627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TRAIL Lab robot to distribute treats to hikers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Semantic segmentation of hiking trails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Trained on PSPNet with custom dataset (~1000 images)</a:t>
            </a:r>
            <a:endParaRPr sz="1400"/>
          </a:p>
        </p:txBody>
      </p:sp>
      <p:sp>
        <p:nvSpPr>
          <p:cNvPr id="235" name="Google Shape;235;p45"/>
          <p:cNvSpPr txBox="1"/>
          <p:nvPr>
            <p:ph idx="4294967295" type="subTitle"/>
          </p:nvPr>
        </p:nvSpPr>
        <p:spPr>
          <a:xfrm>
            <a:off x="770875" y="1450375"/>
            <a:ext cx="2162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Baseline Solution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6" name="Google Shape;236;p45"/>
          <p:cNvSpPr txBox="1"/>
          <p:nvPr>
            <p:ph idx="4294967295" type="subTitle"/>
          </p:nvPr>
        </p:nvSpPr>
        <p:spPr>
          <a:xfrm>
            <a:off x="6210625" y="1971766"/>
            <a:ext cx="21627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Dataset is overfit to 1 long trail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PSPNet semantic segmentation model is no longer state-of-the-art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Inconsistent results (mIoU)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7" name="Google Shape;237;p45"/>
          <p:cNvSpPr txBox="1"/>
          <p:nvPr>
            <p:ph idx="4294967295" type="subTitle"/>
          </p:nvPr>
        </p:nvSpPr>
        <p:spPr>
          <a:xfrm>
            <a:off x="6210626" y="1526563"/>
            <a:ext cx="21627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Limitations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38" name="Google Shape;238;p45"/>
          <p:cNvCxnSpPr/>
          <p:nvPr/>
        </p:nvCxnSpPr>
        <p:spPr>
          <a:xfrm rot="10800000">
            <a:off x="3036550" y="2632025"/>
            <a:ext cx="293400" cy="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45"/>
          <p:cNvCxnSpPr/>
          <p:nvPr/>
        </p:nvCxnSpPr>
        <p:spPr>
          <a:xfrm rot="10800000">
            <a:off x="5815100" y="2632663"/>
            <a:ext cx="293400" cy="1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0" name="Google Shape;240;p45"/>
          <p:cNvPicPr preferRelativeResize="0"/>
          <p:nvPr/>
        </p:nvPicPr>
        <p:blipFill rotWithShape="1">
          <a:blip r:embed="rId3">
            <a:alphaModFix/>
          </a:blip>
          <a:srcRect b="27981" l="8921" r="34143" t="39991"/>
          <a:stretch/>
        </p:blipFill>
        <p:spPr>
          <a:xfrm>
            <a:off x="3443325" y="1654625"/>
            <a:ext cx="2258400" cy="1956000"/>
          </a:xfrm>
          <a:prstGeom prst="hexagon">
            <a:avLst>
              <a:gd fmla="val 28755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241" name="Google Shape;241;p45"/>
          <p:cNvSpPr/>
          <p:nvPr/>
        </p:nvSpPr>
        <p:spPr>
          <a:xfrm>
            <a:off x="3329097" y="1556944"/>
            <a:ext cx="2486002" cy="2152627"/>
          </a:xfrm>
          <a:custGeom>
            <a:rect b="b" l="l" r="r" t="t"/>
            <a:pathLst>
              <a:path extrusionOk="0" fill="none" h="54956" w="63467">
                <a:moveTo>
                  <a:pt x="47600" y="0"/>
                </a:moveTo>
                <a:lnTo>
                  <a:pt x="15867" y="0"/>
                </a:lnTo>
                <a:lnTo>
                  <a:pt x="0" y="27478"/>
                </a:lnTo>
                <a:lnTo>
                  <a:pt x="15867" y="54956"/>
                </a:lnTo>
                <a:lnTo>
                  <a:pt x="47600" y="54956"/>
                </a:lnTo>
                <a:lnTo>
                  <a:pt x="63467" y="27478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miter lim="3039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47" name="Google Shape;247;p46"/>
          <p:cNvSpPr/>
          <p:nvPr/>
        </p:nvSpPr>
        <p:spPr>
          <a:xfrm>
            <a:off x="1136050" y="1479500"/>
            <a:ext cx="1930200" cy="26931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6"/>
          <p:cNvSpPr/>
          <p:nvPr/>
        </p:nvSpPr>
        <p:spPr>
          <a:xfrm>
            <a:off x="3607000" y="1479500"/>
            <a:ext cx="1930200" cy="26931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6077950" y="1479500"/>
            <a:ext cx="1930200" cy="2693100"/>
          </a:xfrm>
          <a:prstGeom prst="rect">
            <a:avLst/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idx="4294967295" type="subTitle"/>
          </p:nvPr>
        </p:nvSpPr>
        <p:spPr>
          <a:xfrm>
            <a:off x="1136050" y="3001050"/>
            <a:ext cx="1930200" cy="1126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Adaptability to perform effectively in various environmental/trail conditions</a:t>
            </a:r>
            <a:endParaRPr sz="1400"/>
          </a:p>
        </p:txBody>
      </p:sp>
      <p:sp>
        <p:nvSpPr>
          <p:cNvPr id="251" name="Google Shape;251;p46"/>
          <p:cNvSpPr txBox="1"/>
          <p:nvPr>
            <p:ph idx="4294967295" type="subTitle"/>
          </p:nvPr>
        </p:nvSpPr>
        <p:spPr>
          <a:xfrm>
            <a:off x="1271950" y="26297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Robustness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2" name="Google Shape;252;p46"/>
          <p:cNvSpPr txBox="1"/>
          <p:nvPr>
            <p:ph idx="4294967295" type="subTitle"/>
          </p:nvPr>
        </p:nvSpPr>
        <p:spPr>
          <a:xfrm>
            <a:off x="3607000" y="3001100"/>
            <a:ext cx="1930200" cy="1126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Ability to segment incoming video stream frames in real-time</a:t>
            </a:r>
            <a:endParaRPr sz="1400"/>
          </a:p>
        </p:txBody>
      </p:sp>
      <p:sp>
        <p:nvSpPr>
          <p:cNvPr id="253" name="Google Shape;253;p46"/>
          <p:cNvSpPr txBox="1"/>
          <p:nvPr>
            <p:ph idx="4294967295" type="subTitle"/>
          </p:nvPr>
        </p:nvSpPr>
        <p:spPr>
          <a:xfrm>
            <a:off x="3742900" y="2629652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Speed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4" name="Google Shape;254;p46"/>
          <p:cNvSpPr txBox="1"/>
          <p:nvPr>
            <p:ph idx="4294967295" type="subTitle"/>
          </p:nvPr>
        </p:nvSpPr>
        <p:spPr>
          <a:xfrm>
            <a:off x="6077950" y="3001050"/>
            <a:ext cx="1930200" cy="1126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Ability to correctly identify and label the trail boundaries</a:t>
            </a:r>
            <a:endParaRPr sz="1400"/>
          </a:p>
        </p:txBody>
      </p:sp>
      <p:sp>
        <p:nvSpPr>
          <p:cNvPr id="255" name="Google Shape;255;p46"/>
          <p:cNvSpPr txBox="1"/>
          <p:nvPr>
            <p:ph idx="4294967295" type="subTitle"/>
          </p:nvPr>
        </p:nvSpPr>
        <p:spPr>
          <a:xfrm>
            <a:off x="6213850" y="2629714"/>
            <a:ext cx="1658400" cy="371400"/>
          </a:xfrm>
          <a:prstGeom prst="rect">
            <a:avLst/>
          </a:prstGeom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Accuracy 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56" name="Google Shape;256;p46"/>
          <p:cNvGrpSpPr/>
          <p:nvPr/>
        </p:nvGrpSpPr>
        <p:grpSpPr>
          <a:xfrm>
            <a:off x="1909135" y="1903027"/>
            <a:ext cx="336116" cy="384133"/>
            <a:chOff x="1498050" y="238125"/>
            <a:chExt cx="4604325" cy="5219200"/>
          </a:xfrm>
        </p:grpSpPr>
        <p:sp>
          <p:nvSpPr>
            <p:cNvPr id="257" name="Google Shape;257;p46"/>
            <p:cNvSpPr/>
            <p:nvPr/>
          </p:nvSpPr>
          <p:spPr>
            <a:xfrm>
              <a:off x="2466875" y="1001425"/>
              <a:ext cx="2667500" cy="2667500"/>
            </a:xfrm>
            <a:custGeom>
              <a:rect b="b" l="l" r="r" t="t"/>
              <a:pathLst>
                <a:path extrusionOk="0" h="106700" w="106700">
                  <a:moveTo>
                    <a:pt x="53334" y="0"/>
                  </a:moveTo>
                  <a:cubicBezTo>
                    <a:pt x="23943" y="0"/>
                    <a:pt x="0" y="23943"/>
                    <a:pt x="0" y="53334"/>
                  </a:cubicBezTo>
                  <a:cubicBezTo>
                    <a:pt x="0" y="82757"/>
                    <a:pt x="23943" y="106700"/>
                    <a:pt x="53334" y="106700"/>
                  </a:cubicBezTo>
                  <a:cubicBezTo>
                    <a:pt x="69317" y="106700"/>
                    <a:pt x="84322" y="99621"/>
                    <a:pt x="94500" y="87291"/>
                  </a:cubicBezTo>
                  <a:cubicBezTo>
                    <a:pt x="95576" y="85986"/>
                    <a:pt x="95381" y="84062"/>
                    <a:pt x="94108" y="82985"/>
                  </a:cubicBezTo>
                  <a:cubicBezTo>
                    <a:pt x="93532" y="82509"/>
                    <a:pt x="92828" y="82276"/>
                    <a:pt x="92131" y="82276"/>
                  </a:cubicBezTo>
                  <a:cubicBezTo>
                    <a:pt x="91252" y="82276"/>
                    <a:pt x="90385" y="82648"/>
                    <a:pt x="89803" y="83377"/>
                  </a:cubicBezTo>
                  <a:cubicBezTo>
                    <a:pt x="80767" y="94304"/>
                    <a:pt x="67491" y="100567"/>
                    <a:pt x="53334" y="100567"/>
                  </a:cubicBezTo>
                  <a:cubicBezTo>
                    <a:pt x="27303" y="100567"/>
                    <a:pt x="6133" y="79397"/>
                    <a:pt x="6133" y="53334"/>
                  </a:cubicBezTo>
                  <a:cubicBezTo>
                    <a:pt x="6133" y="27303"/>
                    <a:pt x="27303" y="6133"/>
                    <a:pt x="53334" y="6133"/>
                  </a:cubicBezTo>
                  <a:cubicBezTo>
                    <a:pt x="79397" y="6133"/>
                    <a:pt x="100567" y="27303"/>
                    <a:pt x="100567" y="53334"/>
                  </a:cubicBezTo>
                  <a:cubicBezTo>
                    <a:pt x="100567" y="59858"/>
                    <a:pt x="99262" y="66153"/>
                    <a:pt x="96718" y="72090"/>
                  </a:cubicBezTo>
                  <a:cubicBezTo>
                    <a:pt x="96033" y="73623"/>
                    <a:pt x="96751" y="75417"/>
                    <a:pt x="98284" y="76102"/>
                  </a:cubicBezTo>
                  <a:cubicBezTo>
                    <a:pt x="98687" y="76279"/>
                    <a:pt x="99104" y="76362"/>
                    <a:pt x="99515" y="76362"/>
                  </a:cubicBezTo>
                  <a:cubicBezTo>
                    <a:pt x="100699" y="76362"/>
                    <a:pt x="101820" y="75667"/>
                    <a:pt x="102329" y="74504"/>
                  </a:cubicBezTo>
                  <a:cubicBezTo>
                    <a:pt x="105232" y="67817"/>
                    <a:pt x="106700" y="60706"/>
                    <a:pt x="106700" y="53334"/>
                  </a:cubicBezTo>
                  <a:cubicBezTo>
                    <a:pt x="106700" y="23943"/>
                    <a:pt x="82757" y="0"/>
                    <a:pt x="53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1498050" y="238125"/>
              <a:ext cx="4604325" cy="5219200"/>
            </a:xfrm>
            <a:custGeom>
              <a:rect b="b" l="l" r="r" t="t"/>
              <a:pathLst>
                <a:path extrusionOk="0" h="208768" w="184173">
                  <a:moveTo>
                    <a:pt x="9167" y="6133"/>
                  </a:moveTo>
                  <a:cubicBezTo>
                    <a:pt x="10863" y="6133"/>
                    <a:pt x="12233" y="7470"/>
                    <a:pt x="12233" y="9166"/>
                  </a:cubicBezTo>
                  <a:cubicBezTo>
                    <a:pt x="12233" y="10830"/>
                    <a:pt x="10863" y="12200"/>
                    <a:pt x="9167" y="12200"/>
                  </a:cubicBezTo>
                  <a:cubicBezTo>
                    <a:pt x="7503" y="12200"/>
                    <a:pt x="6133" y="10830"/>
                    <a:pt x="6133" y="9166"/>
                  </a:cubicBezTo>
                  <a:cubicBezTo>
                    <a:pt x="6133" y="7470"/>
                    <a:pt x="7503" y="6133"/>
                    <a:pt x="9167" y="6133"/>
                  </a:cubicBezTo>
                  <a:close/>
                  <a:moveTo>
                    <a:pt x="175006" y="6133"/>
                  </a:moveTo>
                  <a:cubicBezTo>
                    <a:pt x="176670" y="6133"/>
                    <a:pt x="178040" y="7470"/>
                    <a:pt x="178040" y="9166"/>
                  </a:cubicBezTo>
                  <a:cubicBezTo>
                    <a:pt x="178040" y="10830"/>
                    <a:pt x="176670" y="12200"/>
                    <a:pt x="175006" y="12200"/>
                  </a:cubicBezTo>
                  <a:cubicBezTo>
                    <a:pt x="173310" y="12200"/>
                    <a:pt x="171940" y="10830"/>
                    <a:pt x="171940" y="9166"/>
                  </a:cubicBezTo>
                  <a:cubicBezTo>
                    <a:pt x="171940" y="7470"/>
                    <a:pt x="173310" y="6133"/>
                    <a:pt x="175006" y="6133"/>
                  </a:cubicBezTo>
                  <a:close/>
                  <a:moveTo>
                    <a:pt x="38525" y="196567"/>
                  </a:moveTo>
                  <a:cubicBezTo>
                    <a:pt x="40221" y="196567"/>
                    <a:pt x="41591" y="197937"/>
                    <a:pt x="41591" y="199601"/>
                  </a:cubicBezTo>
                  <a:cubicBezTo>
                    <a:pt x="41591" y="201297"/>
                    <a:pt x="40221" y="202667"/>
                    <a:pt x="38525" y="202667"/>
                  </a:cubicBezTo>
                  <a:cubicBezTo>
                    <a:pt x="36861" y="202667"/>
                    <a:pt x="35491" y="201297"/>
                    <a:pt x="35491" y="199601"/>
                  </a:cubicBezTo>
                  <a:cubicBezTo>
                    <a:pt x="35491" y="197937"/>
                    <a:pt x="36861" y="196567"/>
                    <a:pt x="38525" y="196567"/>
                  </a:cubicBezTo>
                  <a:close/>
                  <a:moveTo>
                    <a:pt x="145257" y="196567"/>
                  </a:moveTo>
                  <a:cubicBezTo>
                    <a:pt x="146953" y="196567"/>
                    <a:pt x="148323" y="197937"/>
                    <a:pt x="148323" y="199601"/>
                  </a:cubicBezTo>
                  <a:cubicBezTo>
                    <a:pt x="148323" y="201297"/>
                    <a:pt x="146953" y="202667"/>
                    <a:pt x="145257" y="202667"/>
                  </a:cubicBezTo>
                  <a:cubicBezTo>
                    <a:pt x="143561" y="202667"/>
                    <a:pt x="142191" y="201297"/>
                    <a:pt x="142191" y="199601"/>
                  </a:cubicBezTo>
                  <a:cubicBezTo>
                    <a:pt x="142191" y="197937"/>
                    <a:pt x="143561" y="196567"/>
                    <a:pt x="145257" y="196567"/>
                  </a:cubicBezTo>
                  <a:close/>
                  <a:moveTo>
                    <a:pt x="9167" y="0"/>
                  </a:moveTo>
                  <a:cubicBezTo>
                    <a:pt x="4111" y="0"/>
                    <a:pt x="1" y="4110"/>
                    <a:pt x="1" y="9166"/>
                  </a:cubicBezTo>
                  <a:cubicBezTo>
                    <a:pt x="1" y="13146"/>
                    <a:pt x="2545" y="16538"/>
                    <a:pt x="6133" y="17810"/>
                  </a:cubicBezTo>
                  <a:lnTo>
                    <a:pt x="6133" y="36273"/>
                  </a:lnTo>
                  <a:cubicBezTo>
                    <a:pt x="6133" y="37056"/>
                    <a:pt x="6427" y="37774"/>
                    <a:pt x="6949" y="38361"/>
                  </a:cubicBezTo>
                  <a:lnTo>
                    <a:pt x="16115" y="48114"/>
                  </a:lnTo>
                  <a:cubicBezTo>
                    <a:pt x="10928" y="59009"/>
                    <a:pt x="8025" y="71209"/>
                    <a:pt x="8025" y="84061"/>
                  </a:cubicBezTo>
                  <a:cubicBezTo>
                    <a:pt x="8025" y="114659"/>
                    <a:pt x="24661" y="142451"/>
                    <a:pt x="50594" y="157195"/>
                  </a:cubicBezTo>
                  <a:lnTo>
                    <a:pt x="50594" y="182965"/>
                  </a:lnTo>
                  <a:lnTo>
                    <a:pt x="42635" y="191413"/>
                  </a:lnTo>
                  <a:cubicBezTo>
                    <a:pt x="41395" y="190794"/>
                    <a:pt x="40025" y="190435"/>
                    <a:pt x="38525" y="190435"/>
                  </a:cubicBezTo>
                  <a:cubicBezTo>
                    <a:pt x="33469" y="190435"/>
                    <a:pt x="29359" y="194545"/>
                    <a:pt x="29359" y="199601"/>
                  </a:cubicBezTo>
                  <a:cubicBezTo>
                    <a:pt x="29359" y="204657"/>
                    <a:pt x="33469" y="208767"/>
                    <a:pt x="38525" y="208767"/>
                  </a:cubicBezTo>
                  <a:cubicBezTo>
                    <a:pt x="43581" y="208767"/>
                    <a:pt x="47724" y="204657"/>
                    <a:pt x="47724" y="199601"/>
                  </a:cubicBezTo>
                  <a:cubicBezTo>
                    <a:pt x="47724" y="198264"/>
                    <a:pt x="47430" y="196991"/>
                    <a:pt x="46875" y="195817"/>
                  </a:cubicBezTo>
                  <a:lnTo>
                    <a:pt x="55879" y="186259"/>
                  </a:lnTo>
                  <a:cubicBezTo>
                    <a:pt x="56433" y="185705"/>
                    <a:pt x="56727" y="184955"/>
                    <a:pt x="56727" y="184172"/>
                  </a:cubicBezTo>
                  <a:lnTo>
                    <a:pt x="56727" y="160359"/>
                  </a:lnTo>
                  <a:cubicBezTo>
                    <a:pt x="58912" y="161370"/>
                    <a:pt x="61130" y="162284"/>
                    <a:pt x="63446" y="163099"/>
                  </a:cubicBezTo>
                  <a:lnTo>
                    <a:pt x="73983" y="180975"/>
                  </a:lnTo>
                  <a:cubicBezTo>
                    <a:pt x="74544" y="181947"/>
                    <a:pt x="75564" y="182490"/>
                    <a:pt x="76605" y="182490"/>
                  </a:cubicBezTo>
                  <a:cubicBezTo>
                    <a:pt x="77136" y="182490"/>
                    <a:pt x="77673" y="182349"/>
                    <a:pt x="78158" y="182051"/>
                  </a:cubicBezTo>
                  <a:cubicBezTo>
                    <a:pt x="79626" y="181203"/>
                    <a:pt x="80115" y="179344"/>
                    <a:pt x="79234" y="177876"/>
                  </a:cubicBezTo>
                  <a:lnTo>
                    <a:pt x="68144" y="159054"/>
                  </a:lnTo>
                  <a:cubicBezTo>
                    <a:pt x="67785" y="158435"/>
                    <a:pt x="67198" y="157945"/>
                    <a:pt x="66513" y="157717"/>
                  </a:cubicBezTo>
                  <a:cubicBezTo>
                    <a:pt x="35198" y="146822"/>
                    <a:pt x="14158" y="117236"/>
                    <a:pt x="14158" y="84061"/>
                  </a:cubicBezTo>
                  <a:cubicBezTo>
                    <a:pt x="14158" y="41068"/>
                    <a:pt x="49126" y="6133"/>
                    <a:pt x="92087" y="6133"/>
                  </a:cubicBezTo>
                  <a:cubicBezTo>
                    <a:pt x="135080" y="6133"/>
                    <a:pt x="170048" y="41068"/>
                    <a:pt x="170048" y="84061"/>
                  </a:cubicBezTo>
                  <a:cubicBezTo>
                    <a:pt x="170048" y="117236"/>
                    <a:pt x="149008" y="146822"/>
                    <a:pt x="117693" y="157717"/>
                  </a:cubicBezTo>
                  <a:cubicBezTo>
                    <a:pt x="117008" y="157945"/>
                    <a:pt x="116421" y="158435"/>
                    <a:pt x="116062" y="159054"/>
                  </a:cubicBezTo>
                  <a:lnTo>
                    <a:pt x="92087" y="199699"/>
                  </a:lnTo>
                  <a:lnTo>
                    <a:pt x="86704" y="190565"/>
                  </a:lnTo>
                  <a:cubicBezTo>
                    <a:pt x="86143" y="189593"/>
                    <a:pt x="85137" y="189050"/>
                    <a:pt x="84096" y="189050"/>
                  </a:cubicBezTo>
                  <a:cubicBezTo>
                    <a:pt x="83565" y="189050"/>
                    <a:pt x="83025" y="189191"/>
                    <a:pt x="82529" y="189489"/>
                  </a:cubicBezTo>
                  <a:cubicBezTo>
                    <a:pt x="81094" y="190337"/>
                    <a:pt x="80604" y="192196"/>
                    <a:pt x="81452" y="193664"/>
                  </a:cubicBezTo>
                  <a:lnTo>
                    <a:pt x="89477" y="207267"/>
                  </a:lnTo>
                  <a:cubicBezTo>
                    <a:pt x="90032" y="208180"/>
                    <a:pt x="91010" y="208767"/>
                    <a:pt x="92087" y="208767"/>
                  </a:cubicBezTo>
                  <a:cubicBezTo>
                    <a:pt x="93196" y="208767"/>
                    <a:pt x="94174" y="208180"/>
                    <a:pt x="94729" y="207267"/>
                  </a:cubicBezTo>
                  <a:lnTo>
                    <a:pt x="120759" y="163099"/>
                  </a:lnTo>
                  <a:cubicBezTo>
                    <a:pt x="122912" y="162349"/>
                    <a:pt x="125000" y="161468"/>
                    <a:pt x="127055" y="160522"/>
                  </a:cubicBezTo>
                  <a:lnTo>
                    <a:pt x="127055" y="184172"/>
                  </a:lnTo>
                  <a:cubicBezTo>
                    <a:pt x="127055" y="184955"/>
                    <a:pt x="127381" y="185705"/>
                    <a:pt x="127903" y="186259"/>
                  </a:cubicBezTo>
                  <a:lnTo>
                    <a:pt x="136906" y="195817"/>
                  </a:lnTo>
                  <a:cubicBezTo>
                    <a:pt x="136384" y="196991"/>
                    <a:pt x="136091" y="198264"/>
                    <a:pt x="136091" y="199601"/>
                  </a:cubicBezTo>
                  <a:cubicBezTo>
                    <a:pt x="136091" y="204657"/>
                    <a:pt x="140201" y="208767"/>
                    <a:pt x="145257" y="208767"/>
                  </a:cubicBezTo>
                  <a:cubicBezTo>
                    <a:pt x="150313" y="208767"/>
                    <a:pt x="154423" y="204657"/>
                    <a:pt x="154423" y="199601"/>
                  </a:cubicBezTo>
                  <a:cubicBezTo>
                    <a:pt x="154423" y="194545"/>
                    <a:pt x="150313" y="190435"/>
                    <a:pt x="145257" y="190435"/>
                  </a:cubicBezTo>
                  <a:cubicBezTo>
                    <a:pt x="143789" y="190435"/>
                    <a:pt x="142386" y="190794"/>
                    <a:pt x="141147" y="191413"/>
                  </a:cubicBezTo>
                  <a:lnTo>
                    <a:pt x="133188" y="182965"/>
                  </a:lnTo>
                  <a:lnTo>
                    <a:pt x="133188" y="157423"/>
                  </a:lnTo>
                  <a:cubicBezTo>
                    <a:pt x="159381" y="142745"/>
                    <a:pt x="176181" y="114822"/>
                    <a:pt x="176181" y="84061"/>
                  </a:cubicBezTo>
                  <a:cubicBezTo>
                    <a:pt x="176181" y="71209"/>
                    <a:pt x="173245" y="59009"/>
                    <a:pt x="168058" y="48082"/>
                  </a:cubicBezTo>
                  <a:lnTo>
                    <a:pt x="177224" y="38361"/>
                  </a:lnTo>
                  <a:cubicBezTo>
                    <a:pt x="177746" y="37806"/>
                    <a:pt x="178040" y="37056"/>
                    <a:pt x="178040" y="36273"/>
                  </a:cubicBezTo>
                  <a:lnTo>
                    <a:pt x="178040" y="17810"/>
                  </a:lnTo>
                  <a:cubicBezTo>
                    <a:pt x="181628" y="16538"/>
                    <a:pt x="184172" y="13146"/>
                    <a:pt x="184172" y="9166"/>
                  </a:cubicBezTo>
                  <a:cubicBezTo>
                    <a:pt x="184172" y="4110"/>
                    <a:pt x="180062" y="0"/>
                    <a:pt x="175006" y="0"/>
                  </a:cubicBezTo>
                  <a:cubicBezTo>
                    <a:pt x="169950" y="0"/>
                    <a:pt x="165807" y="4110"/>
                    <a:pt x="165807" y="9166"/>
                  </a:cubicBezTo>
                  <a:cubicBezTo>
                    <a:pt x="165807" y="13146"/>
                    <a:pt x="168384" y="16538"/>
                    <a:pt x="171940" y="17810"/>
                  </a:cubicBezTo>
                  <a:lnTo>
                    <a:pt x="171940" y="35034"/>
                  </a:lnTo>
                  <a:lnTo>
                    <a:pt x="165057" y="42341"/>
                  </a:lnTo>
                  <a:cubicBezTo>
                    <a:pt x="150541" y="17060"/>
                    <a:pt x="123271" y="0"/>
                    <a:pt x="92087" y="0"/>
                  </a:cubicBezTo>
                  <a:cubicBezTo>
                    <a:pt x="60902" y="0"/>
                    <a:pt x="33632" y="17060"/>
                    <a:pt x="19116" y="42373"/>
                  </a:cubicBezTo>
                  <a:lnTo>
                    <a:pt x="12233" y="35034"/>
                  </a:lnTo>
                  <a:lnTo>
                    <a:pt x="12233" y="17810"/>
                  </a:lnTo>
                  <a:cubicBezTo>
                    <a:pt x="15789" y="16538"/>
                    <a:pt x="18366" y="13146"/>
                    <a:pt x="18366" y="9166"/>
                  </a:cubicBezTo>
                  <a:cubicBezTo>
                    <a:pt x="18366" y="4110"/>
                    <a:pt x="14223" y="0"/>
                    <a:pt x="9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3276650" y="1744325"/>
              <a:ext cx="600225" cy="1198825"/>
            </a:xfrm>
            <a:custGeom>
              <a:rect b="b" l="l" r="r" t="t"/>
              <a:pathLst>
                <a:path extrusionOk="0" h="47953" w="24009">
                  <a:moveTo>
                    <a:pt x="17909" y="6101"/>
                  </a:moveTo>
                  <a:lnTo>
                    <a:pt x="17909" y="20910"/>
                  </a:lnTo>
                  <a:lnTo>
                    <a:pt x="6101" y="20910"/>
                  </a:lnTo>
                  <a:lnTo>
                    <a:pt x="6101" y="6101"/>
                  </a:lnTo>
                  <a:close/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44886"/>
                  </a:lnTo>
                  <a:cubicBezTo>
                    <a:pt x="1" y="46582"/>
                    <a:pt x="1371" y="47952"/>
                    <a:pt x="3034" y="47952"/>
                  </a:cubicBezTo>
                  <a:cubicBezTo>
                    <a:pt x="4730" y="47952"/>
                    <a:pt x="6101" y="46582"/>
                    <a:pt x="6101" y="44886"/>
                  </a:cubicBezTo>
                  <a:lnTo>
                    <a:pt x="6101" y="27043"/>
                  </a:lnTo>
                  <a:lnTo>
                    <a:pt x="17909" y="27043"/>
                  </a:lnTo>
                  <a:lnTo>
                    <a:pt x="17909" y="44886"/>
                  </a:lnTo>
                  <a:cubicBezTo>
                    <a:pt x="17909" y="46582"/>
                    <a:pt x="19279" y="47952"/>
                    <a:pt x="20943" y="47952"/>
                  </a:cubicBezTo>
                  <a:cubicBezTo>
                    <a:pt x="22639" y="47952"/>
                    <a:pt x="24009" y="46582"/>
                    <a:pt x="24009" y="44886"/>
                  </a:cubicBezTo>
                  <a:lnTo>
                    <a:pt x="24009" y="3067"/>
                  </a:lnTo>
                  <a:cubicBezTo>
                    <a:pt x="24009" y="1371"/>
                    <a:pt x="22639" y="1"/>
                    <a:pt x="20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4172075" y="1744325"/>
              <a:ext cx="152525" cy="1198825"/>
            </a:xfrm>
            <a:custGeom>
              <a:rect b="b" l="l" r="r" t="t"/>
              <a:pathLst>
                <a:path extrusionOk="0" h="47953" w="6101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44886"/>
                  </a:lnTo>
                  <a:cubicBezTo>
                    <a:pt x="0" y="46582"/>
                    <a:pt x="1370" y="47952"/>
                    <a:pt x="3066" y="47952"/>
                  </a:cubicBezTo>
                  <a:cubicBezTo>
                    <a:pt x="4730" y="47952"/>
                    <a:pt x="6100" y="46582"/>
                    <a:pt x="6100" y="44886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46"/>
          <p:cNvGrpSpPr/>
          <p:nvPr/>
        </p:nvGrpSpPr>
        <p:grpSpPr>
          <a:xfrm>
            <a:off x="4312956" y="1903159"/>
            <a:ext cx="470294" cy="383871"/>
            <a:chOff x="1181650" y="712725"/>
            <a:chExt cx="5237125" cy="4269975"/>
          </a:xfrm>
        </p:grpSpPr>
        <p:sp>
          <p:nvSpPr>
            <p:cNvPr id="262" name="Google Shape;262;p46"/>
            <p:cNvSpPr/>
            <p:nvPr/>
          </p:nvSpPr>
          <p:spPr>
            <a:xfrm>
              <a:off x="2825675" y="712725"/>
              <a:ext cx="1919700" cy="2993725"/>
            </a:xfrm>
            <a:custGeom>
              <a:rect b="b" l="l" r="r" t="t"/>
              <a:pathLst>
                <a:path extrusionOk="0" h="119749" w="76788">
                  <a:moveTo>
                    <a:pt x="18255" y="0"/>
                  </a:moveTo>
                  <a:cubicBezTo>
                    <a:pt x="18216" y="0"/>
                    <a:pt x="18177" y="1"/>
                    <a:pt x="18137" y="1"/>
                  </a:cubicBezTo>
                  <a:cubicBezTo>
                    <a:pt x="11777" y="66"/>
                    <a:pt x="5579" y="3132"/>
                    <a:pt x="1110" y="8449"/>
                  </a:cubicBezTo>
                  <a:cubicBezTo>
                    <a:pt x="1" y="9721"/>
                    <a:pt x="164" y="11646"/>
                    <a:pt x="1469" y="12755"/>
                  </a:cubicBezTo>
                  <a:cubicBezTo>
                    <a:pt x="2031" y="13231"/>
                    <a:pt x="2727" y="13464"/>
                    <a:pt x="3422" y="13464"/>
                  </a:cubicBezTo>
                  <a:cubicBezTo>
                    <a:pt x="4299" y="13464"/>
                    <a:pt x="5174" y="13092"/>
                    <a:pt x="5775" y="12364"/>
                  </a:cubicBezTo>
                  <a:cubicBezTo>
                    <a:pt x="9102" y="8449"/>
                    <a:pt x="13603" y="6166"/>
                    <a:pt x="18170" y="6133"/>
                  </a:cubicBezTo>
                  <a:cubicBezTo>
                    <a:pt x="18243" y="6132"/>
                    <a:pt x="18317" y="6132"/>
                    <a:pt x="18390" y="6132"/>
                  </a:cubicBezTo>
                  <a:cubicBezTo>
                    <a:pt x="22779" y="6132"/>
                    <a:pt x="26966" y="8049"/>
                    <a:pt x="30174" y="11450"/>
                  </a:cubicBezTo>
                  <a:cubicBezTo>
                    <a:pt x="33436" y="14843"/>
                    <a:pt x="35296" y="19442"/>
                    <a:pt x="35328" y="24009"/>
                  </a:cubicBezTo>
                  <a:lnTo>
                    <a:pt x="35328" y="116715"/>
                  </a:lnTo>
                  <a:cubicBezTo>
                    <a:pt x="35328" y="118378"/>
                    <a:pt x="36698" y="119748"/>
                    <a:pt x="38394" y="119748"/>
                  </a:cubicBezTo>
                  <a:cubicBezTo>
                    <a:pt x="40091" y="119748"/>
                    <a:pt x="41461" y="118378"/>
                    <a:pt x="41461" y="116715"/>
                  </a:cubicBezTo>
                  <a:lnTo>
                    <a:pt x="41461" y="24009"/>
                  </a:lnTo>
                  <a:cubicBezTo>
                    <a:pt x="41493" y="19442"/>
                    <a:pt x="43385" y="14843"/>
                    <a:pt x="46615" y="11450"/>
                  </a:cubicBezTo>
                  <a:cubicBezTo>
                    <a:pt x="49877" y="7993"/>
                    <a:pt x="54085" y="6133"/>
                    <a:pt x="58488" y="6133"/>
                  </a:cubicBezTo>
                  <a:lnTo>
                    <a:pt x="58619" y="6133"/>
                  </a:lnTo>
                  <a:cubicBezTo>
                    <a:pt x="63186" y="6166"/>
                    <a:pt x="67720" y="8449"/>
                    <a:pt x="71014" y="12364"/>
                  </a:cubicBezTo>
                  <a:cubicBezTo>
                    <a:pt x="71633" y="13092"/>
                    <a:pt x="72506" y="13464"/>
                    <a:pt x="73384" y="13464"/>
                  </a:cubicBezTo>
                  <a:cubicBezTo>
                    <a:pt x="74078" y="13464"/>
                    <a:pt x="74776" y="13231"/>
                    <a:pt x="75353" y="12755"/>
                  </a:cubicBezTo>
                  <a:cubicBezTo>
                    <a:pt x="76625" y="11646"/>
                    <a:pt x="76788" y="9721"/>
                    <a:pt x="75712" y="8449"/>
                  </a:cubicBezTo>
                  <a:cubicBezTo>
                    <a:pt x="71243" y="3132"/>
                    <a:pt x="65012" y="66"/>
                    <a:pt x="58651" y="1"/>
                  </a:cubicBezTo>
                  <a:cubicBezTo>
                    <a:pt x="58612" y="1"/>
                    <a:pt x="58573" y="0"/>
                    <a:pt x="58534" y="0"/>
                  </a:cubicBezTo>
                  <a:cubicBezTo>
                    <a:pt x="52412" y="0"/>
                    <a:pt x="46619" y="2542"/>
                    <a:pt x="42178" y="7242"/>
                  </a:cubicBezTo>
                  <a:cubicBezTo>
                    <a:pt x="40710" y="8776"/>
                    <a:pt x="39438" y="10537"/>
                    <a:pt x="38394" y="12396"/>
                  </a:cubicBezTo>
                  <a:cubicBezTo>
                    <a:pt x="37383" y="10537"/>
                    <a:pt x="36111" y="8776"/>
                    <a:pt x="34611" y="7242"/>
                  </a:cubicBezTo>
                  <a:cubicBezTo>
                    <a:pt x="30170" y="2542"/>
                    <a:pt x="24377" y="0"/>
                    <a:pt x="18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2059125" y="1044650"/>
              <a:ext cx="1455675" cy="459150"/>
            </a:xfrm>
            <a:custGeom>
              <a:rect b="b" l="l" r="r" t="t"/>
              <a:pathLst>
                <a:path extrusionOk="0" h="18366" w="58227">
                  <a:moveTo>
                    <a:pt x="49060" y="6100"/>
                  </a:moveTo>
                  <a:cubicBezTo>
                    <a:pt x="50757" y="6100"/>
                    <a:pt x="52127" y="7470"/>
                    <a:pt x="52127" y="9166"/>
                  </a:cubicBezTo>
                  <a:cubicBezTo>
                    <a:pt x="52127" y="10862"/>
                    <a:pt x="50757" y="12232"/>
                    <a:pt x="49060" y="12232"/>
                  </a:cubicBezTo>
                  <a:cubicBezTo>
                    <a:pt x="47397" y="12232"/>
                    <a:pt x="46027" y="10862"/>
                    <a:pt x="46027" y="9166"/>
                  </a:cubicBezTo>
                  <a:cubicBezTo>
                    <a:pt x="46027" y="7470"/>
                    <a:pt x="47397" y="6100"/>
                    <a:pt x="49060" y="6100"/>
                  </a:cubicBezTo>
                  <a:close/>
                  <a:moveTo>
                    <a:pt x="49060" y="0"/>
                  </a:moveTo>
                  <a:cubicBezTo>
                    <a:pt x="45081" y="0"/>
                    <a:pt x="41688" y="2544"/>
                    <a:pt x="40449" y="6133"/>
                  </a:cubicBezTo>
                  <a:lnTo>
                    <a:pt x="3066" y="6133"/>
                  </a:lnTo>
                  <a:cubicBezTo>
                    <a:pt x="1370" y="6133"/>
                    <a:pt x="0" y="7470"/>
                    <a:pt x="0" y="9166"/>
                  </a:cubicBezTo>
                  <a:cubicBezTo>
                    <a:pt x="0" y="10862"/>
                    <a:pt x="1370" y="12232"/>
                    <a:pt x="3066" y="12232"/>
                  </a:cubicBezTo>
                  <a:lnTo>
                    <a:pt x="40449" y="12232"/>
                  </a:lnTo>
                  <a:cubicBezTo>
                    <a:pt x="41688" y="15788"/>
                    <a:pt x="45081" y="18365"/>
                    <a:pt x="49060" y="18365"/>
                  </a:cubicBezTo>
                  <a:cubicBezTo>
                    <a:pt x="54117" y="18365"/>
                    <a:pt x="58227" y="14222"/>
                    <a:pt x="58227" y="9166"/>
                  </a:cubicBezTo>
                  <a:cubicBezTo>
                    <a:pt x="58227" y="4110"/>
                    <a:pt x="54117" y="0"/>
                    <a:pt x="49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1181650" y="1008300"/>
              <a:ext cx="672800" cy="342175"/>
            </a:xfrm>
            <a:custGeom>
              <a:rect b="b" l="l" r="r" t="t"/>
              <a:pathLst>
                <a:path extrusionOk="0" h="13687" w="26912">
                  <a:moveTo>
                    <a:pt x="3397" y="0"/>
                  </a:moveTo>
                  <a:cubicBezTo>
                    <a:pt x="2529" y="0"/>
                    <a:pt x="1673" y="373"/>
                    <a:pt x="1077" y="1095"/>
                  </a:cubicBezTo>
                  <a:cubicBezTo>
                    <a:pt x="0" y="2400"/>
                    <a:pt x="163" y="4325"/>
                    <a:pt x="1435" y="5401"/>
                  </a:cubicBezTo>
                  <a:lnTo>
                    <a:pt x="10439" y="12969"/>
                  </a:lnTo>
                  <a:cubicBezTo>
                    <a:pt x="10993" y="13426"/>
                    <a:pt x="11678" y="13686"/>
                    <a:pt x="12396" y="13686"/>
                  </a:cubicBezTo>
                  <a:lnTo>
                    <a:pt x="23845" y="13686"/>
                  </a:lnTo>
                  <a:cubicBezTo>
                    <a:pt x="25542" y="13686"/>
                    <a:pt x="26912" y="12316"/>
                    <a:pt x="26912" y="10620"/>
                  </a:cubicBezTo>
                  <a:cubicBezTo>
                    <a:pt x="26912" y="8924"/>
                    <a:pt x="25542" y="7587"/>
                    <a:pt x="23845" y="7587"/>
                  </a:cubicBezTo>
                  <a:lnTo>
                    <a:pt x="13505" y="7587"/>
                  </a:lnTo>
                  <a:lnTo>
                    <a:pt x="5382" y="736"/>
                  </a:lnTo>
                  <a:cubicBezTo>
                    <a:pt x="4800" y="242"/>
                    <a:pt x="4095" y="0"/>
                    <a:pt x="3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6"/>
            <p:cNvSpPr/>
            <p:nvPr/>
          </p:nvSpPr>
          <p:spPr>
            <a:xfrm>
              <a:off x="1186525" y="4196525"/>
              <a:ext cx="2246725" cy="495050"/>
            </a:xfrm>
            <a:custGeom>
              <a:rect b="b" l="l" r="r" t="t"/>
              <a:pathLst>
                <a:path extrusionOk="0" h="19802" w="89869">
                  <a:moveTo>
                    <a:pt x="80702" y="6101"/>
                  </a:moveTo>
                  <a:cubicBezTo>
                    <a:pt x="82399" y="6101"/>
                    <a:pt x="83769" y="7471"/>
                    <a:pt x="83769" y="9167"/>
                  </a:cubicBezTo>
                  <a:cubicBezTo>
                    <a:pt x="83769" y="10863"/>
                    <a:pt x="82399" y="12233"/>
                    <a:pt x="80702" y="12233"/>
                  </a:cubicBezTo>
                  <a:cubicBezTo>
                    <a:pt x="79039" y="12233"/>
                    <a:pt x="77669" y="10863"/>
                    <a:pt x="77669" y="9167"/>
                  </a:cubicBezTo>
                  <a:cubicBezTo>
                    <a:pt x="77669" y="7471"/>
                    <a:pt x="79039" y="6101"/>
                    <a:pt x="80702" y="6101"/>
                  </a:cubicBezTo>
                  <a:close/>
                  <a:moveTo>
                    <a:pt x="80702" y="1"/>
                  </a:moveTo>
                  <a:cubicBezTo>
                    <a:pt x="76723" y="1"/>
                    <a:pt x="73330" y="2545"/>
                    <a:pt x="72091" y="6101"/>
                  </a:cubicBezTo>
                  <a:lnTo>
                    <a:pt x="12429" y="6101"/>
                  </a:lnTo>
                  <a:cubicBezTo>
                    <a:pt x="11711" y="6101"/>
                    <a:pt x="10994" y="6362"/>
                    <a:pt x="10439" y="6818"/>
                  </a:cubicBezTo>
                  <a:lnTo>
                    <a:pt x="1469" y="14386"/>
                  </a:lnTo>
                  <a:cubicBezTo>
                    <a:pt x="164" y="15463"/>
                    <a:pt x="1" y="17420"/>
                    <a:pt x="1077" y="18692"/>
                  </a:cubicBezTo>
                  <a:cubicBezTo>
                    <a:pt x="1697" y="19410"/>
                    <a:pt x="2545" y="19801"/>
                    <a:pt x="3426" y="19801"/>
                  </a:cubicBezTo>
                  <a:cubicBezTo>
                    <a:pt x="4111" y="19801"/>
                    <a:pt x="4829" y="19540"/>
                    <a:pt x="5383" y="19083"/>
                  </a:cubicBezTo>
                  <a:lnTo>
                    <a:pt x="13538" y="12233"/>
                  </a:lnTo>
                  <a:lnTo>
                    <a:pt x="72091" y="12233"/>
                  </a:lnTo>
                  <a:cubicBezTo>
                    <a:pt x="73330" y="15789"/>
                    <a:pt x="76723" y="18366"/>
                    <a:pt x="80702" y="18366"/>
                  </a:cubicBezTo>
                  <a:cubicBezTo>
                    <a:pt x="85759" y="18366"/>
                    <a:pt x="89869" y="14223"/>
                    <a:pt x="89869" y="9167"/>
                  </a:cubicBezTo>
                  <a:cubicBezTo>
                    <a:pt x="89869" y="4111"/>
                    <a:pt x="85759" y="1"/>
                    <a:pt x="80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1195500" y="2574500"/>
              <a:ext cx="1850400" cy="459150"/>
            </a:xfrm>
            <a:custGeom>
              <a:rect b="b" l="l" r="r" t="t"/>
              <a:pathLst>
                <a:path extrusionOk="0" h="18366" w="74016">
                  <a:moveTo>
                    <a:pt x="64849" y="6133"/>
                  </a:moveTo>
                  <a:cubicBezTo>
                    <a:pt x="66545" y="6133"/>
                    <a:pt x="67915" y="7503"/>
                    <a:pt x="67915" y="9200"/>
                  </a:cubicBezTo>
                  <a:cubicBezTo>
                    <a:pt x="67915" y="10896"/>
                    <a:pt x="66545" y="12266"/>
                    <a:pt x="64849" y="12266"/>
                  </a:cubicBezTo>
                  <a:cubicBezTo>
                    <a:pt x="63185" y="12266"/>
                    <a:pt x="61815" y="10896"/>
                    <a:pt x="61815" y="9200"/>
                  </a:cubicBezTo>
                  <a:cubicBezTo>
                    <a:pt x="61815" y="7503"/>
                    <a:pt x="63185" y="6133"/>
                    <a:pt x="64849" y="6133"/>
                  </a:cubicBezTo>
                  <a:close/>
                  <a:moveTo>
                    <a:pt x="64849" y="1"/>
                  </a:moveTo>
                  <a:cubicBezTo>
                    <a:pt x="60869" y="1"/>
                    <a:pt x="57477" y="2578"/>
                    <a:pt x="56237" y="6133"/>
                  </a:cubicBezTo>
                  <a:lnTo>
                    <a:pt x="3067" y="6133"/>
                  </a:lnTo>
                  <a:cubicBezTo>
                    <a:pt x="1371" y="6133"/>
                    <a:pt x="1" y="7503"/>
                    <a:pt x="1" y="9200"/>
                  </a:cubicBezTo>
                  <a:cubicBezTo>
                    <a:pt x="1" y="10896"/>
                    <a:pt x="1371" y="12266"/>
                    <a:pt x="3067" y="12266"/>
                  </a:cubicBezTo>
                  <a:lnTo>
                    <a:pt x="56237" y="12266"/>
                  </a:lnTo>
                  <a:cubicBezTo>
                    <a:pt x="57477" y="15822"/>
                    <a:pt x="60869" y="18366"/>
                    <a:pt x="64849" y="18366"/>
                  </a:cubicBezTo>
                  <a:cubicBezTo>
                    <a:pt x="69905" y="18366"/>
                    <a:pt x="74015" y="14256"/>
                    <a:pt x="74015" y="9200"/>
                  </a:cubicBezTo>
                  <a:cubicBezTo>
                    <a:pt x="74015" y="4144"/>
                    <a:pt x="69905" y="1"/>
                    <a:pt x="64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6"/>
            <p:cNvSpPr/>
            <p:nvPr/>
          </p:nvSpPr>
          <p:spPr>
            <a:xfrm>
              <a:off x="1190625" y="1490725"/>
              <a:ext cx="1350475" cy="1078925"/>
            </a:xfrm>
            <a:custGeom>
              <a:rect b="b" l="l" r="r" t="t"/>
              <a:pathLst>
                <a:path extrusionOk="0" h="43157" w="54019">
                  <a:moveTo>
                    <a:pt x="9166" y="13994"/>
                  </a:moveTo>
                  <a:cubicBezTo>
                    <a:pt x="10830" y="13994"/>
                    <a:pt x="12200" y="15364"/>
                    <a:pt x="12200" y="17060"/>
                  </a:cubicBezTo>
                  <a:cubicBezTo>
                    <a:pt x="12200" y="18724"/>
                    <a:pt x="10830" y="20127"/>
                    <a:pt x="9166" y="20127"/>
                  </a:cubicBezTo>
                  <a:cubicBezTo>
                    <a:pt x="7470" y="20127"/>
                    <a:pt x="6100" y="18724"/>
                    <a:pt x="6100" y="17060"/>
                  </a:cubicBezTo>
                  <a:cubicBezTo>
                    <a:pt x="6100" y="15364"/>
                    <a:pt x="7470" y="13994"/>
                    <a:pt x="9166" y="13994"/>
                  </a:cubicBezTo>
                  <a:close/>
                  <a:moveTo>
                    <a:pt x="50365" y="0"/>
                  </a:moveTo>
                  <a:cubicBezTo>
                    <a:pt x="48669" y="0"/>
                    <a:pt x="47299" y="1370"/>
                    <a:pt x="47299" y="3066"/>
                  </a:cubicBezTo>
                  <a:cubicBezTo>
                    <a:pt x="47299" y="4110"/>
                    <a:pt x="47364" y="5056"/>
                    <a:pt x="47462" y="5872"/>
                  </a:cubicBezTo>
                  <a:cubicBezTo>
                    <a:pt x="43776" y="7731"/>
                    <a:pt x="40612" y="10569"/>
                    <a:pt x="38296" y="13994"/>
                  </a:cubicBezTo>
                  <a:lnTo>
                    <a:pt x="17810" y="13994"/>
                  </a:lnTo>
                  <a:cubicBezTo>
                    <a:pt x="16538" y="10438"/>
                    <a:pt x="13146" y="7862"/>
                    <a:pt x="9166" y="7862"/>
                  </a:cubicBezTo>
                  <a:cubicBezTo>
                    <a:pt x="4110" y="7862"/>
                    <a:pt x="0" y="12004"/>
                    <a:pt x="0" y="17060"/>
                  </a:cubicBezTo>
                  <a:cubicBezTo>
                    <a:pt x="0" y="22116"/>
                    <a:pt x="4110" y="26226"/>
                    <a:pt x="9166" y="26226"/>
                  </a:cubicBezTo>
                  <a:cubicBezTo>
                    <a:pt x="13146" y="26226"/>
                    <a:pt x="16538" y="23682"/>
                    <a:pt x="17810" y="20094"/>
                  </a:cubicBezTo>
                  <a:lnTo>
                    <a:pt x="35327" y="20094"/>
                  </a:lnTo>
                  <a:cubicBezTo>
                    <a:pt x="34479" y="22573"/>
                    <a:pt x="34055" y="25215"/>
                    <a:pt x="34088" y="27890"/>
                  </a:cubicBezTo>
                  <a:cubicBezTo>
                    <a:pt x="34120" y="30924"/>
                    <a:pt x="34740" y="33892"/>
                    <a:pt x="36012" y="36763"/>
                  </a:cubicBezTo>
                  <a:cubicBezTo>
                    <a:pt x="35556" y="37122"/>
                    <a:pt x="35132" y="37480"/>
                    <a:pt x="34740" y="37872"/>
                  </a:cubicBezTo>
                  <a:cubicBezTo>
                    <a:pt x="33501" y="39046"/>
                    <a:pt x="33468" y="40971"/>
                    <a:pt x="34642" y="42210"/>
                  </a:cubicBezTo>
                  <a:cubicBezTo>
                    <a:pt x="35229" y="42830"/>
                    <a:pt x="36045" y="43156"/>
                    <a:pt x="36828" y="43156"/>
                  </a:cubicBezTo>
                  <a:cubicBezTo>
                    <a:pt x="37611" y="43156"/>
                    <a:pt x="38361" y="42863"/>
                    <a:pt x="38948" y="42308"/>
                  </a:cubicBezTo>
                  <a:cubicBezTo>
                    <a:pt x="39764" y="41525"/>
                    <a:pt x="40612" y="40840"/>
                    <a:pt x="41558" y="40253"/>
                  </a:cubicBezTo>
                  <a:cubicBezTo>
                    <a:pt x="42928" y="39372"/>
                    <a:pt x="43352" y="37578"/>
                    <a:pt x="42536" y="36143"/>
                  </a:cubicBezTo>
                  <a:cubicBezTo>
                    <a:pt x="41003" y="33501"/>
                    <a:pt x="40220" y="30695"/>
                    <a:pt x="40188" y="27825"/>
                  </a:cubicBezTo>
                  <a:cubicBezTo>
                    <a:pt x="40155" y="20322"/>
                    <a:pt x="45113" y="13048"/>
                    <a:pt x="51996" y="10602"/>
                  </a:cubicBezTo>
                  <a:cubicBezTo>
                    <a:pt x="53203" y="10145"/>
                    <a:pt x="54018" y="9003"/>
                    <a:pt x="54018" y="7698"/>
                  </a:cubicBezTo>
                  <a:cubicBezTo>
                    <a:pt x="54018" y="7405"/>
                    <a:pt x="53953" y="7111"/>
                    <a:pt x="53888" y="6818"/>
                  </a:cubicBezTo>
                  <a:cubicBezTo>
                    <a:pt x="53758" y="6426"/>
                    <a:pt x="53399" y="5024"/>
                    <a:pt x="53431" y="3099"/>
                  </a:cubicBezTo>
                  <a:cubicBezTo>
                    <a:pt x="53431" y="1403"/>
                    <a:pt x="52061" y="33"/>
                    <a:pt x="50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6"/>
            <p:cNvSpPr/>
            <p:nvPr/>
          </p:nvSpPr>
          <p:spPr>
            <a:xfrm>
              <a:off x="1190625" y="3031400"/>
              <a:ext cx="1038150" cy="1182275"/>
            </a:xfrm>
            <a:custGeom>
              <a:rect b="b" l="l" r="r" t="t"/>
              <a:pathLst>
                <a:path extrusionOk="0" h="47291" w="41526">
                  <a:moveTo>
                    <a:pt x="9166" y="23348"/>
                  </a:moveTo>
                  <a:cubicBezTo>
                    <a:pt x="10830" y="23348"/>
                    <a:pt x="12200" y="24718"/>
                    <a:pt x="12200" y="26414"/>
                  </a:cubicBezTo>
                  <a:cubicBezTo>
                    <a:pt x="12200" y="28110"/>
                    <a:pt x="10830" y="29480"/>
                    <a:pt x="9166" y="29480"/>
                  </a:cubicBezTo>
                  <a:cubicBezTo>
                    <a:pt x="7470" y="29480"/>
                    <a:pt x="6100" y="28110"/>
                    <a:pt x="6100" y="26414"/>
                  </a:cubicBezTo>
                  <a:cubicBezTo>
                    <a:pt x="6100" y="24718"/>
                    <a:pt x="7470" y="23348"/>
                    <a:pt x="9166" y="23348"/>
                  </a:cubicBezTo>
                  <a:close/>
                  <a:moveTo>
                    <a:pt x="33070" y="0"/>
                  </a:moveTo>
                  <a:cubicBezTo>
                    <a:pt x="32613" y="0"/>
                    <a:pt x="32147" y="102"/>
                    <a:pt x="31707" y="318"/>
                  </a:cubicBezTo>
                  <a:cubicBezTo>
                    <a:pt x="30206" y="1068"/>
                    <a:pt x="29586" y="2895"/>
                    <a:pt x="30336" y="4428"/>
                  </a:cubicBezTo>
                  <a:cubicBezTo>
                    <a:pt x="30858" y="5472"/>
                    <a:pt x="31446" y="6483"/>
                    <a:pt x="32065" y="7397"/>
                  </a:cubicBezTo>
                  <a:cubicBezTo>
                    <a:pt x="29260" y="11344"/>
                    <a:pt x="27760" y="16041"/>
                    <a:pt x="27825" y="20836"/>
                  </a:cubicBezTo>
                  <a:cubicBezTo>
                    <a:pt x="27825" y="21684"/>
                    <a:pt x="27857" y="22532"/>
                    <a:pt x="27955" y="23348"/>
                  </a:cubicBezTo>
                  <a:lnTo>
                    <a:pt x="17810" y="23348"/>
                  </a:lnTo>
                  <a:cubicBezTo>
                    <a:pt x="16538" y="19792"/>
                    <a:pt x="13146" y="17215"/>
                    <a:pt x="9166" y="17215"/>
                  </a:cubicBezTo>
                  <a:cubicBezTo>
                    <a:pt x="4110" y="17215"/>
                    <a:pt x="0" y="21358"/>
                    <a:pt x="0" y="26414"/>
                  </a:cubicBezTo>
                  <a:cubicBezTo>
                    <a:pt x="0" y="31470"/>
                    <a:pt x="4110" y="35580"/>
                    <a:pt x="9166" y="35580"/>
                  </a:cubicBezTo>
                  <a:cubicBezTo>
                    <a:pt x="13146" y="35580"/>
                    <a:pt x="16538" y="33036"/>
                    <a:pt x="17810" y="29480"/>
                  </a:cubicBezTo>
                  <a:lnTo>
                    <a:pt x="29586" y="29480"/>
                  </a:lnTo>
                  <a:cubicBezTo>
                    <a:pt x="30793" y="32384"/>
                    <a:pt x="32620" y="35026"/>
                    <a:pt x="34968" y="37277"/>
                  </a:cubicBezTo>
                  <a:cubicBezTo>
                    <a:pt x="34740" y="38516"/>
                    <a:pt x="34642" y="39723"/>
                    <a:pt x="34675" y="40865"/>
                  </a:cubicBezTo>
                  <a:cubicBezTo>
                    <a:pt x="34675" y="42170"/>
                    <a:pt x="34773" y="43474"/>
                    <a:pt x="35001" y="44746"/>
                  </a:cubicBezTo>
                  <a:cubicBezTo>
                    <a:pt x="35262" y="46247"/>
                    <a:pt x="36567" y="47291"/>
                    <a:pt x="38002" y="47291"/>
                  </a:cubicBezTo>
                  <a:cubicBezTo>
                    <a:pt x="38198" y="47291"/>
                    <a:pt x="38361" y="47291"/>
                    <a:pt x="38557" y="47258"/>
                  </a:cubicBezTo>
                  <a:cubicBezTo>
                    <a:pt x="40220" y="46965"/>
                    <a:pt x="41329" y="45366"/>
                    <a:pt x="41036" y="43703"/>
                  </a:cubicBezTo>
                  <a:cubicBezTo>
                    <a:pt x="40873" y="42757"/>
                    <a:pt x="40775" y="41778"/>
                    <a:pt x="40775" y="40832"/>
                  </a:cubicBezTo>
                  <a:cubicBezTo>
                    <a:pt x="40775" y="39593"/>
                    <a:pt x="40938" y="38320"/>
                    <a:pt x="41264" y="36852"/>
                  </a:cubicBezTo>
                  <a:cubicBezTo>
                    <a:pt x="41525" y="35711"/>
                    <a:pt x="41134" y="34504"/>
                    <a:pt x="40220" y="33786"/>
                  </a:cubicBezTo>
                  <a:cubicBezTo>
                    <a:pt x="36273" y="30524"/>
                    <a:pt x="33957" y="25794"/>
                    <a:pt x="33925" y="20804"/>
                  </a:cubicBezTo>
                  <a:cubicBezTo>
                    <a:pt x="33892" y="16661"/>
                    <a:pt x="35425" y="12616"/>
                    <a:pt x="38263" y="9419"/>
                  </a:cubicBezTo>
                  <a:cubicBezTo>
                    <a:pt x="39307" y="8245"/>
                    <a:pt x="39274" y="6483"/>
                    <a:pt x="38230" y="5342"/>
                  </a:cubicBezTo>
                  <a:cubicBezTo>
                    <a:pt x="37317" y="4330"/>
                    <a:pt x="36502" y="3124"/>
                    <a:pt x="35817" y="1721"/>
                  </a:cubicBezTo>
                  <a:cubicBezTo>
                    <a:pt x="35282" y="629"/>
                    <a:pt x="34201" y="0"/>
                    <a:pt x="330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6"/>
            <p:cNvSpPr/>
            <p:nvPr/>
          </p:nvSpPr>
          <p:spPr>
            <a:xfrm>
              <a:off x="4085625" y="1008550"/>
              <a:ext cx="2333150" cy="495250"/>
            </a:xfrm>
            <a:custGeom>
              <a:rect b="b" l="l" r="r" t="t"/>
              <a:pathLst>
                <a:path extrusionOk="0" h="19810" w="93326">
                  <a:moveTo>
                    <a:pt x="9167" y="7544"/>
                  </a:moveTo>
                  <a:cubicBezTo>
                    <a:pt x="10830" y="7544"/>
                    <a:pt x="12200" y="8914"/>
                    <a:pt x="12200" y="10610"/>
                  </a:cubicBezTo>
                  <a:cubicBezTo>
                    <a:pt x="12200" y="12306"/>
                    <a:pt x="10830" y="13676"/>
                    <a:pt x="9167" y="13676"/>
                  </a:cubicBezTo>
                  <a:cubicBezTo>
                    <a:pt x="7470" y="13676"/>
                    <a:pt x="6100" y="12306"/>
                    <a:pt x="6100" y="10610"/>
                  </a:cubicBezTo>
                  <a:cubicBezTo>
                    <a:pt x="6100" y="8914"/>
                    <a:pt x="7470" y="7544"/>
                    <a:pt x="9167" y="7544"/>
                  </a:cubicBezTo>
                  <a:close/>
                  <a:moveTo>
                    <a:pt x="89911" y="1"/>
                  </a:moveTo>
                  <a:cubicBezTo>
                    <a:pt x="89219" y="1"/>
                    <a:pt x="88521" y="236"/>
                    <a:pt x="87944" y="726"/>
                  </a:cubicBezTo>
                  <a:lnTo>
                    <a:pt x="79789" y="7577"/>
                  </a:lnTo>
                  <a:lnTo>
                    <a:pt x="17778" y="7577"/>
                  </a:lnTo>
                  <a:cubicBezTo>
                    <a:pt x="16539" y="3988"/>
                    <a:pt x="13146" y="1444"/>
                    <a:pt x="9167" y="1444"/>
                  </a:cubicBezTo>
                  <a:cubicBezTo>
                    <a:pt x="4111" y="1444"/>
                    <a:pt x="1" y="5554"/>
                    <a:pt x="1" y="10610"/>
                  </a:cubicBezTo>
                  <a:cubicBezTo>
                    <a:pt x="1" y="15666"/>
                    <a:pt x="4111" y="19809"/>
                    <a:pt x="9167" y="19809"/>
                  </a:cubicBezTo>
                  <a:cubicBezTo>
                    <a:pt x="13146" y="19809"/>
                    <a:pt x="16539" y="17232"/>
                    <a:pt x="17778" y="13676"/>
                  </a:cubicBezTo>
                  <a:lnTo>
                    <a:pt x="80930" y="13676"/>
                  </a:lnTo>
                  <a:cubicBezTo>
                    <a:pt x="81648" y="13676"/>
                    <a:pt x="82333" y="13416"/>
                    <a:pt x="82888" y="12959"/>
                  </a:cubicBezTo>
                  <a:lnTo>
                    <a:pt x="91891" y="5391"/>
                  </a:lnTo>
                  <a:cubicBezTo>
                    <a:pt x="93163" y="4315"/>
                    <a:pt x="93326" y="2390"/>
                    <a:pt x="92249" y="1085"/>
                  </a:cubicBezTo>
                  <a:cubicBezTo>
                    <a:pt x="91649" y="375"/>
                    <a:pt x="90784" y="1"/>
                    <a:pt x="89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6"/>
            <p:cNvSpPr/>
            <p:nvPr/>
          </p:nvSpPr>
          <p:spPr>
            <a:xfrm>
              <a:off x="4167175" y="4196525"/>
              <a:ext cx="2246725" cy="495050"/>
            </a:xfrm>
            <a:custGeom>
              <a:rect b="b" l="l" r="r" t="t"/>
              <a:pathLst>
                <a:path extrusionOk="0" h="19802" w="89869">
                  <a:moveTo>
                    <a:pt x="9167" y="6101"/>
                  </a:moveTo>
                  <a:cubicBezTo>
                    <a:pt x="10830" y="6101"/>
                    <a:pt x="12200" y="7471"/>
                    <a:pt x="12200" y="9167"/>
                  </a:cubicBezTo>
                  <a:cubicBezTo>
                    <a:pt x="12200" y="10863"/>
                    <a:pt x="10830" y="12233"/>
                    <a:pt x="9167" y="12233"/>
                  </a:cubicBezTo>
                  <a:cubicBezTo>
                    <a:pt x="7470" y="12233"/>
                    <a:pt x="6100" y="10863"/>
                    <a:pt x="6100" y="9167"/>
                  </a:cubicBezTo>
                  <a:cubicBezTo>
                    <a:pt x="6100" y="7471"/>
                    <a:pt x="7470" y="6101"/>
                    <a:pt x="9167" y="6101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11"/>
                    <a:pt x="1" y="9167"/>
                  </a:cubicBezTo>
                  <a:cubicBezTo>
                    <a:pt x="1" y="14223"/>
                    <a:pt x="4111" y="18366"/>
                    <a:pt x="9167" y="18366"/>
                  </a:cubicBezTo>
                  <a:cubicBezTo>
                    <a:pt x="13146" y="18366"/>
                    <a:pt x="16539" y="15789"/>
                    <a:pt x="17778" y="12233"/>
                  </a:cubicBezTo>
                  <a:lnTo>
                    <a:pt x="76331" y="12233"/>
                  </a:lnTo>
                  <a:lnTo>
                    <a:pt x="84486" y="19083"/>
                  </a:lnTo>
                  <a:cubicBezTo>
                    <a:pt x="85040" y="19540"/>
                    <a:pt x="85758" y="19801"/>
                    <a:pt x="86443" y="19801"/>
                  </a:cubicBezTo>
                  <a:cubicBezTo>
                    <a:pt x="87324" y="19801"/>
                    <a:pt x="88172" y="19410"/>
                    <a:pt x="88792" y="18692"/>
                  </a:cubicBezTo>
                  <a:cubicBezTo>
                    <a:pt x="89868" y="17420"/>
                    <a:pt x="89705" y="15463"/>
                    <a:pt x="88400" y="14386"/>
                  </a:cubicBezTo>
                  <a:lnTo>
                    <a:pt x="79430" y="6818"/>
                  </a:lnTo>
                  <a:cubicBezTo>
                    <a:pt x="78875" y="6362"/>
                    <a:pt x="78158" y="6101"/>
                    <a:pt x="77440" y="6101"/>
                  </a:cubicBezTo>
                  <a:lnTo>
                    <a:pt x="17778" y="6101"/>
                  </a:lnTo>
                  <a:cubicBezTo>
                    <a:pt x="16539" y="2545"/>
                    <a:pt x="13146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6"/>
            <p:cNvSpPr/>
            <p:nvPr/>
          </p:nvSpPr>
          <p:spPr>
            <a:xfrm>
              <a:off x="4554525" y="2574500"/>
              <a:ext cx="1850400" cy="459150"/>
            </a:xfrm>
            <a:custGeom>
              <a:rect b="b" l="l" r="r" t="t"/>
              <a:pathLst>
                <a:path extrusionOk="0" h="18366" w="74016">
                  <a:moveTo>
                    <a:pt x="9167" y="6133"/>
                  </a:moveTo>
                  <a:cubicBezTo>
                    <a:pt x="10831" y="6133"/>
                    <a:pt x="12201" y="7503"/>
                    <a:pt x="12201" y="9200"/>
                  </a:cubicBezTo>
                  <a:cubicBezTo>
                    <a:pt x="12201" y="10896"/>
                    <a:pt x="10831" y="12266"/>
                    <a:pt x="9167" y="12266"/>
                  </a:cubicBezTo>
                  <a:cubicBezTo>
                    <a:pt x="7471" y="12266"/>
                    <a:pt x="6101" y="10896"/>
                    <a:pt x="6101" y="9200"/>
                  </a:cubicBezTo>
                  <a:cubicBezTo>
                    <a:pt x="6101" y="7503"/>
                    <a:pt x="7471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44"/>
                    <a:pt x="1" y="9200"/>
                  </a:cubicBezTo>
                  <a:cubicBezTo>
                    <a:pt x="1" y="14256"/>
                    <a:pt x="4111" y="18366"/>
                    <a:pt x="9167" y="18366"/>
                  </a:cubicBezTo>
                  <a:cubicBezTo>
                    <a:pt x="13147" y="18366"/>
                    <a:pt x="16539" y="15822"/>
                    <a:pt x="17779" y="12266"/>
                  </a:cubicBezTo>
                  <a:lnTo>
                    <a:pt x="70949" y="12266"/>
                  </a:lnTo>
                  <a:cubicBezTo>
                    <a:pt x="72645" y="12266"/>
                    <a:pt x="74015" y="10896"/>
                    <a:pt x="74015" y="9200"/>
                  </a:cubicBezTo>
                  <a:cubicBezTo>
                    <a:pt x="74015" y="7503"/>
                    <a:pt x="72645" y="6133"/>
                    <a:pt x="70949" y="6133"/>
                  </a:cubicBezTo>
                  <a:lnTo>
                    <a:pt x="17779" y="6133"/>
                  </a:lnTo>
                  <a:cubicBezTo>
                    <a:pt x="16539" y="2578"/>
                    <a:pt x="13147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5029975" y="1490725"/>
              <a:ext cx="1379850" cy="1078925"/>
            </a:xfrm>
            <a:custGeom>
              <a:rect b="b" l="l" r="r" t="t"/>
              <a:pathLst>
                <a:path extrusionOk="0" h="43157" w="55194">
                  <a:moveTo>
                    <a:pt x="46027" y="13994"/>
                  </a:moveTo>
                  <a:cubicBezTo>
                    <a:pt x="47723" y="13994"/>
                    <a:pt x="49093" y="15364"/>
                    <a:pt x="49093" y="17060"/>
                  </a:cubicBezTo>
                  <a:cubicBezTo>
                    <a:pt x="49093" y="18724"/>
                    <a:pt x="47723" y="20127"/>
                    <a:pt x="46027" y="20127"/>
                  </a:cubicBezTo>
                  <a:cubicBezTo>
                    <a:pt x="44363" y="20127"/>
                    <a:pt x="42993" y="18724"/>
                    <a:pt x="42993" y="17060"/>
                  </a:cubicBezTo>
                  <a:cubicBezTo>
                    <a:pt x="42993" y="15364"/>
                    <a:pt x="44363" y="13994"/>
                    <a:pt x="46027" y="13994"/>
                  </a:cubicBezTo>
                  <a:close/>
                  <a:moveTo>
                    <a:pt x="3654" y="0"/>
                  </a:moveTo>
                  <a:cubicBezTo>
                    <a:pt x="1958" y="33"/>
                    <a:pt x="620" y="1403"/>
                    <a:pt x="620" y="3099"/>
                  </a:cubicBezTo>
                  <a:cubicBezTo>
                    <a:pt x="620" y="5024"/>
                    <a:pt x="261" y="6426"/>
                    <a:pt x="131" y="6818"/>
                  </a:cubicBezTo>
                  <a:cubicBezTo>
                    <a:pt x="66" y="7111"/>
                    <a:pt x="0" y="7405"/>
                    <a:pt x="0" y="7698"/>
                  </a:cubicBezTo>
                  <a:cubicBezTo>
                    <a:pt x="0" y="9003"/>
                    <a:pt x="816" y="10145"/>
                    <a:pt x="2055" y="10602"/>
                  </a:cubicBezTo>
                  <a:cubicBezTo>
                    <a:pt x="8938" y="13048"/>
                    <a:pt x="13896" y="20322"/>
                    <a:pt x="13831" y="27825"/>
                  </a:cubicBezTo>
                  <a:cubicBezTo>
                    <a:pt x="13799" y="30695"/>
                    <a:pt x="13016" y="33501"/>
                    <a:pt x="11483" y="36143"/>
                  </a:cubicBezTo>
                  <a:cubicBezTo>
                    <a:pt x="10667" y="37578"/>
                    <a:pt x="11124" y="39372"/>
                    <a:pt x="12494" y="40253"/>
                  </a:cubicBezTo>
                  <a:cubicBezTo>
                    <a:pt x="13407" y="40840"/>
                    <a:pt x="14288" y="41525"/>
                    <a:pt x="15071" y="42308"/>
                  </a:cubicBezTo>
                  <a:cubicBezTo>
                    <a:pt x="15658" y="42863"/>
                    <a:pt x="16441" y="43156"/>
                    <a:pt x="17191" y="43156"/>
                  </a:cubicBezTo>
                  <a:cubicBezTo>
                    <a:pt x="18006" y="43156"/>
                    <a:pt x="18789" y="42830"/>
                    <a:pt x="19409" y="42210"/>
                  </a:cubicBezTo>
                  <a:cubicBezTo>
                    <a:pt x="20583" y="40971"/>
                    <a:pt x="20518" y="39046"/>
                    <a:pt x="19311" y="37872"/>
                  </a:cubicBezTo>
                  <a:cubicBezTo>
                    <a:pt x="18887" y="37480"/>
                    <a:pt x="18463" y="37122"/>
                    <a:pt x="18039" y="36763"/>
                  </a:cubicBezTo>
                  <a:cubicBezTo>
                    <a:pt x="19279" y="33892"/>
                    <a:pt x="19931" y="30924"/>
                    <a:pt x="19964" y="27890"/>
                  </a:cubicBezTo>
                  <a:cubicBezTo>
                    <a:pt x="19964" y="25215"/>
                    <a:pt x="19540" y="22573"/>
                    <a:pt x="18724" y="20094"/>
                  </a:cubicBezTo>
                  <a:lnTo>
                    <a:pt x="37415" y="20094"/>
                  </a:lnTo>
                  <a:cubicBezTo>
                    <a:pt x="38655" y="23682"/>
                    <a:pt x="42047" y="26226"/>
                    <a:pt x="46027" y="26226"/>
                  </a:cubicBezTo>
                  <a:cubicBezTo>
                    <a:pt x="51083" y="26226"/>
                    <a:pt x="55193" y="22116"/>
                    <a:pt x="55193" y="17060"/>
                  </a:cubicBezTo>
                  <a:cubicBezTo>
                    <a:pt x="55193" y="12004"/>
                    <a:pt x="51083" y="7862"/>
                    <a:pt x="46027" y="7862"/>
                  </a:cubicBezTo>
                  <a:cubicBezTo>
                    <a:pt x="42047" y="7862"/>
                    <a:pt x="38655" y="10438"/>
                    <a:pt x="37415" y="13994"/>
                  </a:cubicBezTo>
                  <a:lnTo>
                    <a:pt x="15723" y="13994"/>
                  </a:lnTo>
                  <a:cubicBezTo>
                    <a:pt x="13407" y="10569"/>
                    <a:pt x="10276" y="7731"/>
                    <a:pt x="6557" y="5872"/>
                  </a:cubicBezTo>
                  <a:cubicBezTo>
                    <a:pt x="6655" y="5056"/>
                    <a:pt x="6753" y="4110"/>
                    <a:pt x="6720" y="3066"/>
                  </a:cubicBezTo>
                  <a:cubicBezTo>
                    <a:pt x="6720" y="1370"/>
                    <a:pt x="5350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6"/>
            <p:cNvSpPr/>
            <p:nvPr/>
          </p:nvSpPr>
          <p:spPr>
            <a:xfrm>
              <a:off x="5342300" y="3031400"/>
              <a:ext cx="1067525" cy="1182275"/>
            </a:xfrm>
            <a:custGeom>
              <a:rect b="b" l="l" r="r" t="t"/>
              <a:pathLst>
                <a:path extrusionOk="0" h="47291" w="42701">
                  <a:moveTo>
                    <a:pt x="33534" y="23348"/>
                  </a:moveTo>
                  <a:cubicBezTo>
                    <a:pt x="35230" y="23348"/>
                    <a:pt x="36600" y="24718"/>
                    <a:pt x="36600" y="26414"/>
                  </a:cubicBezTo>
                  <a:cubicBezTo>
                    <a:pt x="36600" y="28110"/>
                    <a:pt x="35230" y="29480"/>
                    <a:pt x="33534" y="29480"/>
                  </a:cubicBezTo>
                  <a:cubicBezTo>
                    <a:pt x="31870" y="29480"/>
                    <a:pt x="30500" y="28110"/>
                    <a:pt x="30500" y="26414"/>
                  </a:cubicBezTo>
                  <a:cubicBezTo>
                    <a:pt x="30500" y="24718"/>
                    <a:pt x="31870" y="23348"/>
                    <a:pt x="33534" y="23348"/>
                  </a:cubicBezTo>
                  <a:close/>
                  <a:moveTo>
                    <a:pt x="8471" y="0"/>
                  </a:moveTo>
                  <a:cubicBezTo>
                    <a:pt x="7344" y="0"/>
                    <a:pt x="6253" y="629"/>
                    <a:pt x="5742" y="1721"/>
                  </a:cubicBezTo>
                  <a:cubicBezTo>
                    <a:pt x="5024" y="3124"/>
                    <a:pt x="4209" y="4330"/>
                    <a:pt x="3295" y="5342"/>
                  </a:cubicBezTo>
                  <a:cubicBezTo>
                    <a:pt x="2252" y="6483"/>
                    <a:pt x="2252" y="8245"/>
                    <a:pt x="3263" y="9419"/>
                  </a:cubicBezTo>
                  <a:cubicBezTo>
                    <a:pt x="6101" y="12616"/>
                    <a:pt x="7634" y="16661"/>
                    <a:pt x="7601" y="20804"/>
                  </a:cubicBezTo>
                  <a:cubicBezTo>
                    <a:pt x="7569" y="25794"/>
                    <a:pt x="5285" y="30524"/>
                    <a:pt x="1306" y="33786"/>
                  </a:cubicBezTo>
                  <a:cubicBezTo>
                    <a:pt x="392" y="34504"/>
                    <a:pt x="1" y="35711"/>
                    <a:pt x="262" y="36852"/>
                  </a:cubicBezTo>
                  <a:cubicBezTo>
                    <a:pt x="621" y="38353"/>
                    <a:pt x="784" y="39593"/>
                    <a:pt x="751" y="40832"/>
                  </a:cubicBezTo>
                  <a:cubicBezTo>
                    <a:pt x="751" y="41778"/>
                    <a:pt x="653" y="42757"/>
                    <a:pt x="490" y="43703"/>
                  </a:cubicBezTo>
                  <a:cubicBezTo>
                    <a:pt x="229" y="45366"/>
                    <a:pt x="1338" y="46965"/>
                    <a:pt x="3002" y="47258"/>
                  </a:cubicBezTo>
                  <a:cubicBezTo>
                    <a:pt x="3165" y="47291"/>
                    <a:pt x="3361" y="47291"/>
                    <a:pt x="3524" y="47291"/>
                  </a:cubicBezTo>
                  <a:cubicBezTo>
                    <a:pt x="4992" y="47291"/>
                    <a:pt x="6264" y="46247"/>
                    <a:pt x="6525" y="44746"/>
                  </a:cubicBezTo>
                  <a:cubicBezTo>
                    <a:pt x="6753" y="43474"/>
                    <a:pt x="6884" y="42170"/>
                    <a:pt x="6884" y="40865"/>
                  </a:cubicBezTo>
                  <a:cubicBezTo>
                    <a:pt x="6884" y="39723"/>
                    <a:pt x="6786" y="38516"/>
                    <a:pt x="6590" y="37277"/>
                  </a:cubicBezTo>
                  <a:cubicBezTo>
                    <a:pt x="8906" y="35026"/>
                    <a:pt x="10733" y="32384"/>
                    <a:pt x="11940" y="29480"/>
                  </a:cubicBezTo>
                  <a:lnTo>
                    <a:pt x="24890" y="29480"/>
                  </a:lnTo>
                  <a:cubicBezTo>
                    <a:pt x="26162" y="33036"/>
                    <a:pt x="29554" y="35580"/>
                    <a:pt x="33534" y="35580"/>
                  </a:cubicBezTo>
                  <a:cubicBezTo>
                    <a:pt x="38590" y="35580"/>
                    <a:pt x="42700" y="31470"/>
                    <a:pt x="42700" y="26414"/>
                  </a:cubicBezTo>
                  <a:cubicBezTo>
                    <a:pt x="42700" y="21358"/>
                    <a:pt x="38590" y="17215"/>
                    <a:pt x="33534" y="17215"/>
                  </a:cubicBezTo>
                  <a:cubicBezTo>
                    <a:pt x="29554" y="17215"/>
                    <a:pt x="26162" y="19792"/>
                    <a:pt x="24922" y="23348"/>
                  </a:cubicBezTo>
                  <a:lnTo>
                    <a:pt x="13571" y="23348"/>
                  </a:lnTo>
                  <a:cubicBezTo>
                    <a:pt x="13668" y="22532"/>
                    <a:pt x="13734" y="21684"/>
                    <a:pt x="13734" y="20836"/>
                  </a:cubicBezTo>
                  <a:cubicBezTo>
                    <a:pt x="13766" y="16041"/>
                    <a:pt x="12266" y="11344"/>
                    <a:pt x="9460" y="7397"/>
                  </a:cubicBezTo>
                  <a:cubicBezTo>
                    <a:pt x="10113" y="6483"/>
                    <a:pt x="10700" y="5472"/>
                    <a:pt x="11222" y="4428"/>
                  </a:cubicBezTo>
                  <a:cubicBezTo>
                    <a:pt x="11972" y="2895"/>
                    <a:pt x="11320" y="1068"/>
                    <a:pt x="9819" y="318"/>
                  </a:cubicBezTo>
                  <a:cubicBezTo>
                    <a:pt x="9388" y="102"/>
                    <a:pt x="8927" y="0"/>
                    <a:pt x="8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6"/>
            <p:cNvSpPr/>
            <p:nvPr/>
          </p:nvSpPr>
          <p:spPr>
            <a:xfrm>
              <a:off x="2718050" y="3907025"/>
              <a:ext cx="2134975" cy="1075675"/>
            </a:xfrm>
            <a:custGeom>
              <a:rect b="b" l="l" r="r" t="t"/>
              <a:pathLst>
                <a:path extrusionOk="0" h="43027" w="85399">
                  <a:moveTo>
                    <a:pt x="42699" y="1"/>
                  </a:moveTo>
                  <a:cubicBezTo>
                    <a:pt x="41003" y="1"/>
                    <a:pt x="39633" y="1371"/>
                    <a:pt x="39633" y="3067"/>
                  </a:cubicBezTo>
                  <a:lnTo>
                    <a:pt x="39633" y="15724"/>
                  </a:lnTo>
                  <a:cubicBezTo>
                    <a:pt x="39568" y="27140"/>
                    <a:pt x="30369" y="36829"/>
                    <a:pt x="19441" y="36894"/>
                  </a:cubicBezTo>
                  <a:lnTo>
                    <a:pt x="19278" y="36894"/>
                  </a:lnTo>
                  <a:cubicBezTo>
                    <a:pt x="13961" y="36894"/>
                    <a:pt x="9264" y="34839"/>
                    <a:pt x="5643" y="30924"/>
                  </a:cubicBezTo>
                  <a:cubicBezTo>
                    <a:pt x="5037" y="30266"/>
                    <a:pt x="4211" y="29930"/>
                    <a:pt x="3383" y="29930"/>
                  </a:cubicBezTo>
                  <a:cubicBezTo>
                    <a:pt x="2651" y="29930"/>
                    <a:pt x="1919" y="30193"/>
                    <a:pt x="1337" y="30729"/>
                  </a:cubicBezTo>
                  <a:cubicBezTo>
                    <a:pt x="98" y="31870"/>
                    <a:pt x="0" y="33828"/>
                    <a:pt x="1142" y="35067"/>
                  </a:cubicBezTo>
                  <a:cubicBezTo>
                    <a:pt x="5937" y="40286"/>
                    <a:pt x="12200" y="43026"/>
                    <a:pt x="19278" y="43026"/>
                  </a:cubicBezTo>
                  <a:lnTo>
                    <a:pt x="19507" y="43026"/>
                  </a:lnTo>
                  <a:cubicBezTo>
                    <a:pt x="29423" y="42961"/>
                    <a:pt x="38263" y="36829"/>
                    <a:pt x="42699" y="28152"/>
                  </a:cubicBezTo>
                  <a:cubicBezTo>
                    <a:pt x="47168" y="36829"/>
                    <a:pt x="55976" y="42961"/>
                    <a:pt x="65925" y="43026"/>
                  </a:cubicBezTo>
                  <a:lnTo>
                    <a:pt x="66120" y="43026"/>
                  </a:lnTo>
                  <a:cubicBezTo>
                    <a:pt x="73199" y="43026"/>
                    <a:pt x="79462" y="40286"/>
                    <a:pt x="84257" y="35067"/>
                  </a:cubicBezTo>
                  <a:cubicBezTo>
                    <a:pt x="85399" y="33828"/>
                    <a:pt x="85334" y="31870"/>
                    <a:pt x="84094" y="30729"/>
                  </a:cubicBezTo>
                  <a:cubicBezTo>
                    <a:pt x="83512" y="30193"/>
                    <a:pt x="82773" y="29930"/>
                    <a:pt x="82034" y="29930"/>
                  </a:cubicBezTo>
                  <a:cubicBezTo>
                    <a:pt x="81197" y="29930"/>
                    <a:pt x="80362" y="30266"/>
                    <a:pt x="79756" y="30924"/>
                  </a:cubicBezTo>
                  <a:cubicBezTo>
                    <a:pt x="76131" y="34841"/>
                    <a:pt x="71414" y="36894"/>
                    <a:pt x="66083" y="36894"/>
                  </a:cubicBezTo>
                  <a:cubicBezTo>
                    <a:pt x="66041" y="36894"/>
                    <a:pt x="65999" y="36894"/>
                    <a:pt x="65957" y="36894"/>
                  </a:cubicBezTo>
                  <a:cubicBezTo>
                    <a:pt x="55030" y="36829"/>
                    <a:pt x="45864" y="27140"/>
                    <a:pt x="45766" y="15724"/>
                  </a:cubicBezTo>
                  <a:lnTo>
                    <a:pt x="45766" y="3067"/>
                  </a:lnTo>
                  <a:cubicBezTo>
                    <a:pt x="45766" y="1371"/>
                    <a:pt x="44396" y="1"/>
                    <a:pt x="42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6"/>
            <p:cNvSpPr/>
            <p:nvPr/>
          </p:nvSpPr>
          <p:spPr>
            <a:xfrm>
              <a:off x="2733525" y="3400600"/>
              <a:ext cx="445300" cy="446100"/>
            </a:xfrm>
            <a:custGeom>
              <a:rect b="b" l="l" r="r" t="t"/>
              <a:pathLst>
                <a:path extrusionOk="0" h="17844" w="17812">
                  <a:moveTo>
                    <a:pt x="14778" y="1"/>
                  </a:moveTo>
                  <a:cubicBezTo>
                    <a:pt x="13081" y="1"/>
                    <a:pt x="11711" y="1371"/>
                    <a:pt x="11711" y="3067"/>
                  </a:cubicBezTo>
                  <a:cubicBezTo>
                    <a:pt x="11711" y="7862"/>
                    <a:pt x="7830" y="11744"/>
                    <a:pt x="3034" y="11744"/>
                  </a:cubicBezTo>
                  <a:cubicBezTo>
                    <a:pt x="1371" y="11744"/>
                    <a:pt x="1" y="13114"/>
                    <a:pt x="1" y="14810"/>
                  </a:cubicBezTo>
                  <a:cubicBezTo>
                    <a:pt x="1" y="16474"/>
                    <a:pt x="1371" y="17844"/>
                    <a:pt x="3034" y="17844"/>
                  </a:cubicBezTo>
                  <a:cubicBezTo>
                    <a:pt x="11189" y="17844"/>
                    <a:pt x="17811" y="11222"/>
                    <a:pt x="17811" y="3067"/>
                  </a:cubicBezTo>
                  <a:cubicBezTo>
                    <a:pt x="17811" y="1371"/>
                    <a:pt x="16441" y="1"/>
                    <a:pt x="147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6"/>
            <p:cNvSpPr/>
            <p:nvPr/>
          </p:nvSpPr>
          <p:spPr>
            <a:xfrm>
              <a:off x="2937400" y="1874000"/>
              <a:ext cx="445300" cy="445275"/>
            </a:xfrm>
            <a:custGeom>
              <a:rect b="b" l="l" r="r" t="t"/>
              <a:pathLst>
                <a:path extrusionOk="0" h="17811" w="17812">
                  <a:moveTo>
                    <a:pt x="3034" y="0"/>
                  </a:moveTo>
                  <a:cubicBezTo>
                    <a:pt x="1371" y="0"/>
                    <a:pt x="1" y="1370"/>
                    <a:pt x="1" y="3034"/>
                  </a:cubicBezTo>
                  <a:cubicBezTo>
                    <a:pt x="1" y="11189"/>
                    <a:pt x="6623" y="17811"/>
                    <a:pt x="14778" y="17811"/>
                  </a:cubicBezTo>
                  <a:cubicBezTo>
                    <a:pt x="16441" y="17811"/>
                    <a:pt x="17811" y="16441"/>
                    <a:pt x="17811" y="14777"/>
                  </a:cubicBezTo>
                  <a:cubicBezTo>
                    <a:pt x="17811" y="13081"/>
                    <a:pt x="16441" y="11711"/>
                    <a:pt x="14778" y="11711"/>
                  </a:cubicBezTo>
                  <a:cubicBezTo>
                    <a:pt x="9982" y="11711"/>
                    <a:pt x="6101" y="7829"/>
                    <a:pt x="6101" y="3034"/>
                  </a:cubicBezTo>
                  <a:cubicBezTo>
                    <a:pt x="6101" y="1370"/>
                    <a:pt x="473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6"/>
            <p:cNvSpPr/>
            <p:nvPr/>
          </p:nvSpPr>
          <p:spPr>
            <a:xfrm>
              <a:off x="4392250" y="3400600"/>
              <a:ext cx="446100" cy="446100"/>
            </a:xfrm>
            <a:custGeom>
              <a:rect b="b" l="l" r="r" t="t"/>
              <a:pathLst>
                <a:path extrusionOk="0" h="17844" w="17844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11222"/>
                    <a:pt x="6622" y="17844"/>
                    <a:pt x="14777" y="17844"/>
                  </a:cubicBezTo>
                  <a:cubicBezTo>
                    <a:pt x="16474" y="17844"/>
                    <a:pt x="17844" y="16474"/>
                    <a:pt x="17844" y="14810"/>
                  </a:cubicBezTo>
                  <a:cubicBezTo>
                    <a:pt x="17844" y="13114"/>
                    <a:pt x="16474" y="11744"/>
                    <a:pt x="14777" y="11744"/>
                  </a:cubicBezTo>
                  <a:cubicBezTo>
                    <a:pt x="10015" y="11744"/>
                    <a:pt x="6101" y="7862"/>
                    <a:pt x="6101" y="3067"/>
                  </a:cubicBezTo>
                  <a:cubicBezTo>
                    <a:pt x="6101" y="1371"/>
                    <a:pt x="4730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6"/>
            <p:cNvSpPr/>
            <p:nvPr/>
          </p:nvSpPr>
          <p:spPr>
            <a:xfrm>
              <a:off x="4188375" y="1874000"/>
              <a:ext cx="446100" cy="445275"/>
            </a:xfrm>
            <a:custGeom>
              <a:rect b="b" l="l" r="r" t="t"/>
              <a:pathLst>
                <a:path extrusionOk="0" h="17811" w="17844">
                  <a:moveTo>
                    <a:pt x="14777" y="0"/>
                  </a:moveTo>
                  <a:cubicBezTo>
                    <a:pt x="13081" y="0"/>
                    <a:pt x="11711" y="1370"/>
                    <a:pt x="11711" y="3034"/>
                  </a:cubicBezTo>
                  <a:cubicBezTo>
                    <a:pt x="11711" y="7829"/>
                    <a:pt x="7829" y="11711"/>
                    <a:pt x="3067" y="11711"/>
                  </a:cubicBezTo>
                  <a:cubicBezTo>
                    <a:pt x="1371" y="11711"/>
                    <a:pt x="1" y="13081"/>
                    <a:pt x="1" y="14777"/>
                  </a:cubicBezTo>
                  <a:cubicBezTo>
                    <a:pt x="1" y="16441"/>
                    <a:pt x="1371" y="17811"/>
                    <a:pt x="3067" y="17811"/>
                  </a:cubicBezTo>
                  <a:cubicBezTo>
                    <a:pt x="11189" y="17811"/>
                    <a:pt x="17844" y="11189"/>
                    <a:pt x="17844" y="3034"/>
                  </a:cubicBezTo>
                  <a:cubicBezTo>
                    <a:pt x="17844" y="1370"/>
                    <a:pt x="16474" y="0"/>
                    <a:pt x="147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46"/>
          <p:cNvGrpSpPr/>
          <p:nvPr/>
        </p:nvGrpSpPr>
        <p:grpSpPr>
          <a:xfrm>
            <a:off x="6850943" y="1903027"/>
            <a:ext cx="384133" cy="384133"/>
            <a:chOff x="1190625" y="238125"/>
            <a:chExt cx="5219200" cy="5219200"/>
          </a:xfrm>
        </p:grpSpPr>
        <p:sp>
          <p:nvSpPr>
            <p:cNvPr id="280" name="Google Shape;280;p46"/>
            <p:cNvSpPr/>
            <p:nvPr/>
          </p:nvSpPr>
          <p:spPr>
            <a:xfrm>
              <a:off x="4046475" y="645050"/>
              <a:ext cx="1958050" cy="1958025"/>
            </a:xfrm>
            <a:custGeom>
              <a:rect b="b" l="l" r="r" t="t"/>
              <a:pathLst>
                <a:path extrusionOk="0" h="78321" w="78322">
                  <a:moveTo>
                    <a:pt x="3034" y="0"/>
                  </a:moveTo>
                  <a:cubicBezTo>
                    <a:pt x="1371" y="0"/>
                    <a:pt x="1" y="1370"/>
                    <a:pt x="1" y="3034"/>
                  </a:cubicBezTo>
                  <a:lnTo>
                    <a:pt x="1" y="22802"/>
                  </a:lnTo>
                  <a:cubicBezTo>
                    <a:pt x="1" y="24269"/>
                    <a:pt x="1045" y="25542"/>
                    <a:pt x="2512" y="25835"/>
                  </a:cubicBezTo>
                  <a:cubicBezTo>
                    <a:pt x="9982" y="27271"/>
                    <a:pt x="17061" y="29978"/>
                    <a:pt x="23618" y="33892"/>
                  </a:cubicBezTo>
                  <a:cubicBezTo>
                    <a:pt x="24632" y="34512"/>
                    <a:pt x="25769" y="34812"/>
                    <a:pt x="26901" y="34812"/>
                  </a:cubicBezTo>
                  <a:cubicBezTo>
                    <a:pt x="28573" y="34812"/>
                    <a:pt x="30234" y="34158"/>
                    <a:pt x="31479" y="32914"/>
                  </a:cubicBezTo>
                  <a:lnTo>
                    <a:pt x="41200" y="23193"/>
                  </a:lnTo>
                  <a:lnTo>
                    <a:pt x="55128" y="37089"/>
                  </a:lnTo>
                  <a:lnTo>
                    <a:pt x="45799" y="46418"/>
                  </a:lnTo>
                  <a:cubicBezTo>
                    <a:pt x="43646" y="48571"/>
                    <a:pt x="43287" y="51964"/>
                    <a:pt x="44918" y="54475"/>
                  </a:cubicBezTo>
                  <a:cubicBezTo>
                    <a:pt x="49159" y="61065"/>
                    <a:pt x="52160" y="68274"/>
                    <a:pt x="53824" y="75907"/>
                  </a:cubicBezTo>
                  <a:cubicBezTo>
                    <a:pt x="54150" y="77309"/>
                    <a:pt x="55389" y="78321"/>
                    <a:pt x="56825" y="78321"/>
                  </a:cubicBezTo>
                  <a:lnTo>
                    <a:pt x="75255" y="78321"/>
                  </a:lnTo>
                  <a:cubicBezTo>
                    <a:pt x="76951" y="78321"/>
                    <a:pt x="78321" y="76951"/>
                    <a:pt x="78321" y="75254"/>
                  </a:cubicBezTo>
                  <a:cubicBezTo>
                    <a:pt x="78321" y="73558"/>
                    <a:pt x="76951" y="72188"/>
                    <a:pt x="75255" y="72188"/>
                  </a:cubicBezTo>
                  <a:lnTo>
                    <a:pt x="59238" y="72188"/>
                  </a:lnTo>
                  <a:cubicBezTo>
                    <a:pt x="57346" y="64718"/>
                    <a:pt x="54248" y="57672"/>
                    <a:pt x="50040" y="51148"/>
                  </a:cubicBezTo>
                  <a:cubicBezTo>
                    <a:pt x="49974" y="51050"/>
                    <a:pt x="50007" y="50855"/>
                    <a:pt x="50105" y="50757"/>
                  </a:cubicBezTo>
                  <a:lnTo>
                    <a:pt x="61620" y="39242"/>
                  </a:lnTo>
                  <a:cubicBezTo>
                    <a:pt x="62794" y="38068"/>
                    <a:pt x="62794" y="36111"/>
                    <a:pt x="61620" y="34936"/>
                  </a:cubicBezTo>
                  <a:lnTo>
                    <a:pt x="43385" y="16702"/>
                  </a:lnTo>
                  <a:cubicBezTo>
                    <a:pt x="42798" y="16115"/>
                    <a:pt x="42015" y="15788"/>
                    <a:pt x="41200" y="15788"/>
                  </a:cubicBezTo>
                  <a:cubicBezTo>
                    <a:pt x="40384" y="15788"/>
                    <a:pt x="39634" y="16115"/>
                    <a:pt x="39047" y="16702"/>
                  </a:cubicBezTo>
                  <a:lnTo>
                    <a:pt x="27173" y="28575"/>
                  </a:lnTo>
                  <a:cubicBezTo>
                    <a:pt x="27097" y="28652"/>
                    <a:pt x="27009" y="28683"/>
                    <a:pt x="26923" y="28683"/>
                  </a:cubicBezTo>
                  <a:cubicBezTo>
                    <a:pt x="26863" y="28683"/>
                    <a:pt x="26803" y="28668"/>
                    <a:pt x="26749" y="28641"/>
                  </a:cubicBezTo>
                  <a:cubicBezTo>
                    <a:pt x="20323" y="24791"/>
                    <a:pt x="13375" y="21986"/>
                    <a:pt x="6101" y="20322"/>
                  </a:cubicBezTo>
                  <a:lnTo>
                    <a:pt x="6101" y="3034"/>
                  </a:lnTo>
                  <a:cubicBezTo>
                    <a:pt x="6101" y="1370"/>
                    <a:pt x="473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6"/>
            <p:cNvSpPr/>
            <p:nvPr/>
          </p:nvSpPr>
          <p:spPr>
            <a:xfrm>
              <a:off x="4046475" y="3094800"/>
              <a:ext cx="1958050" cy="1958025"/>
            </a:xfrm>
            <a:custGeom>
              <a:rect b="b" l="l" r="r" t="t"/>
              <a:pathLst>
                <a:path extrusionOk="0" h="78321" w="78322">
                  <a:moveTo>
                    <a:pt x="57477" y="0"/>
                  </a:moveTo>
                  <a:cubicBezTo>
                    <a:pt x="55976" y="0"/>
                    <a:pt x="54704" y="1077"/>
                    <a:pt x="54443" y="2545"/>
                  </a:cubicBezTo>
                  <a:cubicBezTo>
                    <a:pt x="52975" y="11483"/>
                    <a:pt x="49713" y="19833"/>
                    <a:pt x="44755" y="27434"/>
                  </a:cubicBezTo>
                  <a:cubicBezTo>
                    <a:pt x="43972" y="28641"/>
                    <a:pt x="44135" y="30239"/>
                    <a:pt x="45179" y="31250"/>
                  </a:cubicBezTo>
                  <a:lnTo>
                    <a:pt x="55128" y="41232"/>
                  </a:lnTo>
                  <a:lnTo>
                    <a:pt x="41200" y="55128"/>
                  </a:lnTo>
                  <a:lnTo>
                    <a:pt x="31577" y="45505"/>
                  </a:lnTo>
                  <a:cubicBezTo>
                    <a:pt x="30989" y="44917"/>
                    <a:pt x="30204" y="44609"/>
                    <a:pt x="29416" y="44609"/>
                  </a:cubicBezTo>
                  <a:cubicBezTo>
                    <a:pt x="28804" y="44609"/>
                    <a:pt x="28190" y="44794"/>
                    <a:pt x="27662" y="45179"/>
                  </a:cubicBezTo>
                  <a:cubicBezTo>
                    <a:pt x="20062" y="50529"/>
                    <a:pt x="11581" y="54117"/>
                    <a:pt x="2480" y="55878"/>
                  </a:cubicBezTo>
                  <a:cubicBezTo>
                    <a:pt x="1860" y="55976"/>
                    <a:pt x="1306" y="56270"/>
                    <a:pt x="882" y="56694"/>
                  </a:cubicBezTo>
                  <a:cubicBezTo>
                    <a:pt x="294" y="57281"/>
                    <a:pt x="1" y="58064"/>
                    <a:pt x="1" y="58879"/>
                  </a:cubicBezTo>
                  <a:lnTo>
                    <a:pt x="1" y="75254"/>
                  </a:lnTo>
                  <a:cubicBezTo>
                    <a:pt x="1" y="76951"/>
                    <a:pt x="1371" y="78321"/>
                    <a:pt x="3034" y="78321"/>
                  </a:cubicBezTo>
                  <a:cubicBezTo>
                    <a:pt x="4731" y="78321"/>
                    <a:pt x="6101" y="76951"/>
                    <a:pt x="6101" y="75254"/>
                  </a:cubicBezTo>
                  <a:lnTo>
                    <a:pt x="6101" y="61358"/>
                  </a:lnTo>
                  <a:cubicBezTo>
                    <a:pt x="14288" y="59499"/>
                    <a:pt x="21987" y="56204"/>
                    <a:pt x="29032" y="51605"/>
                  </a:cubicBezTo>
                  <a:lnTo>
                    <a:pt x="39047" y="61619"/>
                  </a:lnTo>
                  <a:cubicBezTo>
                    <a:pt x="39650" y="62223"/>
                    <a:pt x="40433" y="62525"/>
                    <a:pt x="41216" y="62525"/>
                  </a:cubicBezTo>
                  <a:cubicBezTo>
                    <a:pt x="41999" y="62525"/>
                    <a:pt x="42782" y="62223"/>
                    <a:pt x="43385" y="61619"/>
                  </a:cubicBezTo>
                  <a:lnTo>
                    <a:pt x="61620" y="43385"/>
                  </a:lnTo>
                  <a:cubicBezTo>
                    <a:pt x="62794" y="42178"/>
                    <a:pt x="62794" y="40253"/>
                    <a:pt x="61620" y="39046"/>
                  </a:cubicBezTo>
                  <a:lnTo>
                    <a:pt x="51214" y="28673"/>
                  </a:lnTo>
                  <a:cubicBezTo>
                    <a:pt x="55455" y="21660"/>
                    <a:pt x="58390" y="14092"/>
                    <a:pt x="60021" y="6100"/>
                  </a:cubicBezTo>
                  <a:lnTo>
                    <a:pt x="75255" y="6100"/>
                  </a:lnTo>
                  <a:cubicBezTo>
                    <a:pt x="76951" y="6100"/>
                    <a:pt x="78321" y="4730"/>
                    <a:pt x="78321" y="3067"/>
                  </a:cubicBezTo>
                  <a:cubicBezTo>
                    <a:pt x="78321" y="1370"/>
                    <a:pt x="76951" y="0"/>
                    <a:pt x="75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6"/>
            <p:cNvSpPr/>
            <p:nvPr/>
          </p:nvSpPr>
          <p:spPr>
            <a:xfrm>
              <a:off x="1595925" y="3094800"/>
              <a:ext cx="1958025" cy="1958025"/>
            </a:xfrm>
            <a:custGeom>
              <a:rect b="b" l="l" r="r" t="t"/>
              <a:pathLst>
                <a:path extrusionOk="0" h="78321" w="78321"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18300" y="6100"/>
                  </a:lnTo>
                  <a:cubicBezTo>
                    <a:pt x="19931" y="14092"/>
                    <a:pt x="22867" y="21660"/>
                    <a:pt x="27107" y="28673"/>
                  </a:cubicBezTo>
                  <a:lnTo>
                    <a:pt x="16701" y="39046"/>
                  </a:lnTo>
                  <a:cubicBezTo>
                    <a:pt x="15527" y="40253"/>
                    <a:pt x="15527" y="42178"/>
                    <a:pt x="16701" y="43385"/>
                  </a:cubicBezTo>
                  <a:lnTo>
                    <a:pt x="34936" y="61619"/>
                  </a:lnTo>
                  <a:cubicBezTo>
                    <a:pt x="35539" y="62223"/>
                    <a:pt x="36322" y="62525"/>
                    <a:pt x="37105" y="62525"/>
                  </a:cubicBezTo>
                  <a:cubicBezTo>
                    <a:pt x="37888" y="62525"/>
                    <a:pt x="38671" y="62223"/>
                    <a:pt x="39274" y="61619"/>
                  </a:cubicBezTo>
                  <a:lnTo>
                    <a:pt x="49289" y="51605"/>
                  </a:lnTo>
                  <a:cubicBezTo>
                    <a:pt x="56335" y="56204"/>
                    <a:pt x="64033" y="59466"/>
                    <a:pt x="72220" y="61358"/>
                  </a:cubicBezTo>
                  <a:lnTo>
                    <a:pt x="72220" y="75254"/>
                  </a:lnTo>
                  <a:cubicBezTo>
                    <a:pt x="72220" y="76951"/>
                    <a:pt x="73590" y="78321"/>
                    <a:pt x="75287" y="78321"/>
                  </a:cubicBezTo>
                  <a:cubicBezTo>
                    <a:pt x="76950" y="78321"/>
                    <a:pt x="78320" y="76951"/>
                    <a:pt x="78320" y="75254"/>
                  </a:cubicBezTo>
                  <a:lnTo>
                    <a:pt x="78320" y="58879"/>
                  </a:lnTo>
                  <a:cubicBezTo>
                    <a:pt x="78320" y="58259"/>
                    <a:pt x="78157" y="57672"/>
                    <a:pt x="77831" y="57183"/>
                  </a:cubicBezTo>
                  <a:cubicBezTo>
                    <a:pt x="77798" y="57118"/>
                    <a:pt x="77766" y="57085"/>
                    <a:pt x="77701" y="57020"/>
                  </a:cubicBezTo>
                  <a:cubicBezTo>
                    <a:pt x="77244" y="56433"/>
                    <a:pt x="76592" y="56009"/>
                    <a:pt x="75841" y="55878"/>
                  </a:cubicBezTo>
                  <a:cubicBezTo>
                    <a:pt x="66740" y="54117"/>
                    <a:pt x="58259" y="50529"/>
                    <a:pt x="50659" y="45179"/>
                  </a:cubicBezTo>
                  <a:cubicBezTo>
                    <a:pt x="50132" y="44794"/>
                    <a:pt x="49517" y="44609"/>
                    <a:pt x="48906" y="44609"/>
                  </a:cubicBezTo>
                  <a:cubicBezTo>
                    <a:pt x="48117" y="44609"/>
                    <a:pt x="47332" y="44917"/>
                    <a:pt x="46744" y="45505"/>
                  </a:cubicBezTo>
                  <a:lnTo>
                    <a:pt x="37121" y="55128"/>
                  </a:lnTo>
                  <a:lnTo>
                    <a:pt x="23193" y="41232"/>
                  </a:lnTo>
                  <a:lnTo>
                    <a:pt x="33142" y="31250"/>
                  </a:lnTo>
                  <a:cubicBezTo>
                    <a:pt x="34186" y="30239"/>
                    <a:pt x="34349" y="28641"/>
                    <a:pt x="33566" y="27434"/>
                  </a:cubicBezTo>
                  <a:cubicBezTo>
                    <a:pt x="28608" y="19833"/>
                    <a:pt x="25346" y="11483"/>
                    <a:pt x="23878" y="2545"/>
                  </a:cubicBezTo>
                  <a:cubicBezTo>
                    <a:pt x="23617" y="1077"/>
                    <a:pt x="22345" y="0"/>
                    <a:pt x="20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6"/>
            <p:cNvSpPr/>
            <p:nvPr/>
          </p:nvSpPr>
          <p:spPr>
            <a:xfrm>
              <a:off x="1595925" y="645050"/>
              <a:ext cx="1958025" cy="1958025"/>
            </a:xfrm>
            <a:custGeom>
              <a:rect b="b" l="l" r="r" t="t"/>
              <a:pathLst>
                <a:path extrusionOk="0" h="78321" w="78321">
                  <a:moveTo>
                    <a:pt x="75287" y="0"/>
                  </a:moveTo>
                  <a:cubicBezTo>
                    <a:pt x="73590" y="0"/>
                    <a:pt x="72220" y="1370"/>
                    <a:pt x="72220" y="3034"/>
                  </a:cubicBezTo>
                  <a:lnTo>
                    <a:pt x="72220" y="20355"/>
                  </a:lnTo>
                  <a:cubicBezTo>
                    <a:pt x="64848" y="22019"/>
                    <a:pt x="57835" y="24857"/>
                    <a:pt x="51344" y="28771"/>
                  </a:cubicBezTo>
                  <a:lnTo>
                    <a:pt x="39274" y="16702"/>
                  </a:lnTo>
                  <a:cubicBezTo>
                    <a:pt x="38671" y="16098"/>
                    <a:pt x="37888" y="15796"/>
                    <a:pt x="37105" y="15796"/>
                  </a:cubicBezTo>
                  <a:cubicBezTo>
                    <a:pt x="36322" y="15796"/>
                    <a:pt x="35539" y="16098"/>
                    <a:pt x="34936" y="16702"/>
                  </a:cubicBezTo>
                  <a:lnTo>
                    <a:pt x="16701" y="34936"/>
                  </a:lnTo>
                  <a:cubicBezTo>
                    <a:pt x="16147" y="35491"/>
                    <a:pt x="15821" y="36274"/>
                    <a:pt x="15821" y="37089"/>
                  </a:cubicBezTo>
                  <a:cubicBezTo>
                    <a:pt x="15821" y="37905"/>
                    <a:pt x="16147" y="38687"/>
                    <a:pt x="16701" y="39242"/>
                  </a:cubicBezTo>
                  <a:lnTo>
                    <a:pt x="28412" y="50953"/>
                  </a:lnTo>
                  <a:cubicBezTo>
                    <a:pt x="24139" y="57509"/>
                    <a:pt x="21007" y="64620"/>
                    <a:pt x="19083" y="72188"/>
                  </a:cubicBezTo>
                  <a:lnTo>
                    <a:pt x="3066" y="72188"/>
                  </a:lnTo>
                  <a:cubicBezTo>
                    <a:pt x="1370" y="72188"/>
                    <a:pt x="0" y="73558"/>
                    <a:pt x="0" y="75254"/>
                  </a:cubicBezTo>
                  <a:cubicBezTo>
                    <a:pt x="0" y="76951"/>
                    <a:pt x="1370" y="78321"/>
                    <a:pt x="3066" y="78321"/>
                  </a:cubicBezTo>
                  <a:lnTo>
                    <a:pt x="21497" y="78321"/>
                  </a:lnTo>
                  <a:cubicBezTo>
                    <a:pt x="21986" y="78321"/>
                    <a:pt x="22443" y="78190"/>
                    <a:pt x="22867" y="77994"/>
                  </a:cubicBezTo>
                  <a:cubicBezTo>
                    <a:pt x="23160" y="77831"/>
                    <a:pt x="23421" y="77636"/>
                    <a:pt x="23649" y="77407"/>
                  </a:cubicBezTo>
                  <a:cubicBezTo>
                    <a:pt x="24074" y="77016"/>
                    <a:pt x="24367" y="76494"/>
                    <a:pt x="24498" y="75907"/>
                  </a:cubicBezTo>
                  <a:cubicBezTo>
                    <a:pt x="26324" y="67393"/>
                    <a:pt x="29815" y="59466"/>
                    <a:pt x="34871" y="52323"/>
                  </a:cubicBezTo>
                  <a:cubicBezTo>
                    <a:pt x="35230" y="51833"/>
                    <a:pt x="35425" y="51214"/>
                    <a:pt x="35425" y="50561"/>
                  </a:cubicBezTo>
                  <a:cubicBezTo>
                    <a:pt x="35425" y="50496"/>
                    <a:pt x="35425" y="50398"/>
                    <a:pt x="35393" y="50300"/>
                  </a:cubicBezTo>
                  <a:cubicBezTo>
                    <a:pt x="35327" y="49583"/>
                    <a:pt x="35034" y="48930"/>
                    <a:pt x="34512" y="48408"/>
                  </a:cubicBezTo>
                  <a:lnTo>
                    <a:pt x="23193" y="37089"/>
                  </a:lnTo>
                  <a:lnTo>
                    <a:pt x="37121" y="23193"/>
                  </a:lnTo>
                  <a:lnTo>
                    <a:pt x="48767" y="34838"/>
                  </a:lnTo>
                  <a:cubicBezTo>
                    <a:pt x="49321" y="35393"/>
                    <a:pt x="50104" y="35719"/>
                    <a:pt x="50920" y="35719"/>
                  </a:cubicBezTo>
                  <a:cubicBezTo>
                    <a:pt x="51507" y="35719"/>
                    <a:pt x="52094" y="35556"/>
                    <a:pt x="52583" y="35230"/>
                  </a:cubicBezTo>
                  <a:cubicBezTo>
                    <a:pt x="59694" y="30598"/>
                    <a:pt x="67523" y="27434"/>
                    <a:pt x="75841" y="25835"/>
                  </a:cubicBezTo>
                  <a:cubicBezTo>
                    <a:pt x="77277" y="25542"/>
                    <a:pt x="78320" y="24269"/>
                    <a:pt x="78320" y="22802"/>
                  </a:cubicBezTo>
                  <a:lnTo>
                    <a:pt x="78320" y="3034"/>
                  </a:lnTo>
                  <a:cubicBezTo>
                    <a:pt x="78320" y="1370"/>
                    <a:pt x="76950" y="0"/>
                    <a:pt x="75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6"/>
            <p:cNvSpPr/>
            <p:nvPr/>
          </p:nvSpPr>
          <p:spPr>
            <a:xfrm>
              <a:off x="2668300" y="3098025"/>
              <a:ext cx="895425" cy="875075"/>
            </a:xfrm>
            <a:custGeom>
              <a:rect b="b" l="l" r="r" t="t"/>
              <a:pathLst>
                <a:path extrusionOk="0" h="35003" w="35817">
                  <a:moveTo>
                    <a:pt x="3394" y="0"/>
                  </a:moveTo>
                  <a:cubicBezTo>
                    <a:pt x="3101" y="0"/>
                    <a:pt x="2804" y="43"/>
                    <a:pt x="2512" y="132"/>
                  </a:cubicBezTo>
                  <a:cubicBezTo>
                    <a:pt x="881" y="654"/>
                    <a:pt x="0" y="2350"/>
                    <a:pt x="489" y="3981"/>
                  </a:cubicBezTo>
                  <a:cubicBezTo>
                    <a:pt x="5089" y="18758"/>
                    <a:pt x="16669" y="30306"/>
                    <a:pt x="31478" y="34873"/>
                  </a:cubicBezTo>
                  <a:cubicBezTo>
                    <a:pt x="31772" y="34938"/>
                    <a:pt x="32098" y="35003"/>
                    <a:pt x="32392" y="35003"/>
                  </a:cubicBezTo>
                  <a:cubicBezTo>
                    <a:pt x="33697" y="35003"/>
                    <a:pt x="34903" y="34155"/>
                    <a:pt x="35295" y="32817"/>
                  </a:cubicBezTo>
                  <a:cubicBezTo>
                    <a:pt x="35817" y="31219"/>
                    <a:pt x="34903" y="29523"/>
                    <a:pt x="33272" y="29001"/>
                  </a:cubicBezTo>
                  <a:cubicBezTo>
                    <a:pt x="20420" y="25054"/>
                    <a:pt x="10341" y="15007"/>
                    <a:pt x="6328" y="2155"/>
                  </a:cubicBezTo>
                  <a:cubicBezTo>
                    <a:pt x="5929" y="849"/>
                    <a:pt x="4701" y="0"/>
                    <a:pt x="33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6"/>
            <p:cNvSpPr/>
            <p:nvPr/>
          </p:nvSpPr>
          <p:spPr>
            <a:xfrm>
              <a:off x="4036700" y="3659400"/>
              <a:ext cx="493400" cy="313700"/>
            </a:xfrm>
            <a:custGeom>
              <a:rect b="b" l="l" r="r" t="t"/>
              <a:pathLst>
                <a:path extrusionOk="0" h="12548" w="19736">
                  <a:moveTo>
                    <a:pt x="16273" y="0"/>
                  </a:moveTo>
                  <a:cubicBezTo>
                    <a:pt x="15653" y="0"/>
                    <a:pt x="15027" y="188"/>
                    <a:pt x="14484" y="576"/>
                  </a:cubicBezTo>
                  <a:cubicBezTo>
                    <a:pt x="10830" y="3219"/>
                    <a:pt x="6818" y="5241"/>
                    <a:pt x="2545" y="6546"/>
                  </a:cubicBezTo>
                  <a:cubicBezTo>
                    <a:pt x="914" y="7068"/>
                    <a:pt x="0" y="8764"/>
                    <a:pt x="522" y="10362"/>
                  </a:cubicBezTo>
                  <a:cubicBezTo>
                    <a:pt x="914" y="11700"/>
                    <a:pt x="2121" y="12548"/>
                    <a:pt x="3425" y="12548"/>
                  </a:cubicBezTo>
                  <a:cubicBezTo>
                    <a:pt x="3719" y="12548"/>
                    <a:pt x="4045" y="12483"/>
                    <a:pt x="4339" y="12418"/>
                  </a:cubicBezTo>
                  <a:cubicBezTo>
                    <a:pt x="9264" y="10884"/>
                    <a:pt x="13896" y="8568"/>
                    <a:pt x="18072" y="5535"/>
                  </a:cubicBezTo>
                  <a:cubicBezTo>
                    <a:pt x="19442" y="4523"/>
                    <a:pt x="19735" y="2632"/>
                    <a:pt x="18757" y="1262"/>
                  </a:cubicBezTo>
                  <a:cubicBezTo>
                    <a:pt x="18147" y="435"/>
                    <a:pt x="17216" y="0"/>
                    <a:pt x="162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6"/>
            <p:cNvSpPr/>
            <p:nvPr/>
          </p:nvSpPr>
          <p:spPr>
            <a:xfrm>
              <a:off x="4597750" y="3094750"/>
              <a:ext cx="335200" cy="477950"/>
            </a:xfrm>
            <a:custGeom>
              <a:rect b="b" l="l" r="r" t="t"/>
              <a:pathLst>
                <a:path extrusionOk="0" h="19118" w="13408">
                  <a:moveTo>
                    <a:pt x="10014" y="1"/>
                  </a:moveTo>
                  <a:cubicBezTo>
                    <a:pt x="8706" y="1"/>
                    <a:pt x="7479" y="849"/>
                    <a:pt x="7079" y="2155"/>
                  </a:cubicBezTo>
                  <a:cubicBezTo>
                    <a:pt x="5742" y="6494"/>
                    <a:pt x="3687" y="10571"/>
                    <a:pt x="1012" y="14257"/>
                  </a:cubicBezTo>
                  <a:cubicBezTo>
                    <a:pt x="1" y="15595"/>
                    <a:pt x="294" y="17519"/>
                    <a:pt x="1664" y="18530"/>
                  </a:cubicBezTo>
                  <a:cubicBezTo>
                    <a:pt x="2219" y="18922"/>
                    <a:pt x="2839" y="19118"/>
                    <a:pt x="3459" y="19118"/>
                  </a:cubicBezTo>
                  <a:cubicBezTo>
                    <a:pt x="4404" y="19118"/>
                    <a:pt x="5350" y="18694"/>
                    <a:pt x="5938" y="17878"/>
                  </a:cubicBezTo>
                  <a:cubicBezTo>
                    <a:pt x="9036" y="13637"/>
                    <a:pt x="11385" y="8940"/>
                    <a:pt x="12918" y="3949"/>
                  </a:cubicBezTo>
                  <a:cubicBezTo>
                    <a:pt x="13408" y="2351"/>
                    <a:pt x="12527" y="622"/>
                    <a:pt x="10896" y="133"/>
                  </a:cubicBezTo>
                  <a:cubicBezTo>
                    <a:pt x="10603" y="43"/>
                    <a:pt x="10307" y="1"/>
                    <a:pt x="10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6"/>
            <p:cNvSpPr/>
            <p:nvPr/>
          </p:nvSpPr>
          <p:spPr>
            <a:xfrm>
              <a:off x="4036700" y="1724725"/>
              <a:ext cx="895425" cy="875100"/>
            </a:xfrm>
            <a:custGeom>
              <a:rect b="b" l="l" r="r" t="t"/>
              <a:pathLst>
                <a:path extrusionOk="0" h="35004" w="35817">
                  <a:moveTo>
                    <a:pt x="3445" y="0"/>
                  </a:moveTo>
                  <a:cubicBezTo>
                    <a:pt x="2127" y="0"/>
                    <a:pt x="922" y="849"/>
                    <a:pt x="522" y="2155"/>
                  </a:cubicBezTo>
                  <a:cubicBezTo>
                    <a:pt x="0" y="3786"/>
                    <a:pt x="914" y="5482"/>
                    <a:pt x="2545" y="5971"/>
                  </a:cubicBezTo>
                  <a:cubicBezTo>
                    <a:pt x="15397" y="9951"/>
                    <a:pt x="25476" y="19965"/>
                    <a:pt x="29489" y="32850"/>
                  </a:cubicBezTo>
                  <a:cubicBezTo>
                    <a:pt x="29880" y="34155"/>
                    <a:pt x="31087" y="35003"/>
                    <a:pt x="32392" y="35003"/>
                  </a:cubicBezTo>
                  <a:cubicBezTo>
                    <a:pt x="32685" y="35003"/>
                    <a:pt x="33012" y="34938"/>
                    <a:pt x="33305" y="34840"/>
                  </a:cubicBezTo>
                  <a:cubicBezTo>
                    <a:pt x="34936" y="34351"/>
                    <a:pt x="35817" y="32622"/>
                    <a:pt x="35328" y="31024"/>
                  </a:cubicBezTo>
                  <a:cubicBezTo>
                    <a:pt x="30728" y="16247"/>
                    <a:pt x="19148" y="4699"/>
                    <a:pt x="4339" y="132"/>
                  </a:cubicBezTo>
                  <a:cubicBezTo>
                    <a:pt x="4040" y="43"/>
                    <a:pt x="3740" y="0"/>
                    <a:pt x="3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6"/>
            <p:cNvSpPr/>
            <p:nvPr/>
          </p:nvSpPr>
          <p:spPr>
            <a:xfrm>
              <a:off x="2667475" y="1724725"/>
              <a:ext cx="896250" cy="878350"/>
            </a:xfrm>
            <a:custGeom>
              <a:rect b="b" l="l" r="r" t="t"/>
              <a:pathLst>
                <a:path extrusionOk="0" h="35134" w="35850">
                  <a:moveTo>
                    <a:pt x="32405" y="0"/>
                  </a:moveTo>
                  <a:cubicBezTo>
                    <a:pt x="32110" y="0"/>
                    <a:pt x="31810" y="43"/>
                    <a:pt x="31511" y="132"/>
                  </a:cubicBezTo>
                  <a:cubicBezTo>
                    <a:pt x="16637" y="4699"/>
                    <a:pt x="5057" y="16312"/>
                    <a:pt x="490" y="31154"/>
                  </a:cubicBezTo>
                  <a:cubicBezTo>
                    <a:pt x="1" y="32785"/>
                    <a:pt x="881" y="34481"/>
                    <a:pt x="2512" y="35003"/>
                  </a:cubicBezTo>
                  <a:cubicBezTo>
                    <a:pt x="2806" y="35068"/>
                    <a:pt x="3099" y="35134"/>
                    <a:pt x="3393" y="35134"/>
                  </a:cubicBezTo>
                  <a:cubicBezTo>
                    <a:pt x="4730" y="35134"/>
                    <a:pt x="5937" y="34285"/>
                    <a:pt x="6329" y="32981"/>
                  </a:cubicBezTo>
                  <a:cubicBezTo>
                    <a:pt x="10308" y="20031"/>
                    <a:pt x="20388" y="9951"/>
                    <a:pt x="33305" y="5971"/>
                  </a:cubicBezTo>
                  <a:cubicBezTo>
                    <a:pt x="34936" y="5482"/>
                    <a:pt x="35850" y="3786"/>
                    <a:pt x="35328" y="2155"/>
                  </a:cubicBezTo>
                  <a:cubicBezTo>
                    <a:pt x="34928" y="849"/>
                    <a:pt x="33723" y="0"/>
                    <a:pt x="3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6"/>
            <p:cNvSpPr/>
            <p:nvPr/>
          </p:nvSpPr>
          <p:spPr>
            <a:xfrm>
              <a:off x="3570225" y="238125"/>
              <a:ext cx="459975" cy="2245900"/>
            </a:xfrm>
            <a:custGeom>
              <a:rect b="b" l="l" r="r" t="t"/>
              <a:pathLst>
                <a:path extrusionOk="0" h="89836" w="18399">
                  <a:moveTo>
                    <a:pt x="9200" y="77603"/>
                  </a:moveTo>
                  <a:cubicBezTo>
                    <a:pt x="10896" y="77603"/>
                    <a:pt x="12266" y="78973"/>
                    <a:pt x="12266" y="80669"/>
                  </a:cubicBezTo>
                  <a:cubicBezTo>
                    <a:pt x="12266" y="82333"/>
                    <a:pt x="10896" y="83703"/>
                    <a:pt x="9200" y="83703"/>
                  </a:cubicBezTo>
                  <a:cubicBezTo>
                    <a:pt x="7503" y="83703"/>
                    <a:pt x="6133" y="82333"/>
                    <a:pt x="6133" y="80669"/>
                  </a:cubicBezTo>
                  <a:cubicBezTo>
                    <a:pt x="6133" y="78973"/>
                    <a:pt x="7503" y="77603"/>
                    <a:pt x="9200" y="77603"/>
                  </a:cubicBezTo>
                  <a:close/>
                  <a:moveTo>
                    <a:pt x="9200" y="0"/>
                  </a:moveTo>
                  <a:cubicBezTo>
                    <a:pt x="7503" y="0"/>
                    <a:pt x="6133" y="1370"/>
                    <a:pt x="6133" y="3066"/>
                  </a:cubicBezTo>
                  <a:lnTo>
                    <a:pt x="6133" y="71992"/>
                  </a:lnTo>
                  <a:cubicBezTo>
                    <a:pt x="2578" y="73264"/>
                    <a:pt x="1" y="76657"/>
                    <a:pt x="1" y="80669"/>
                  </a:cubicBezTo>
                  <a:cubicBezTo>
                    <a:pt x="1" y="85725"/>
                    <a:pt x="4143" y="89835"/>
                    <a:pt x="9200" y="89835"/>
                  </a:cubicBezTo>
                  <a:cubicBezTo>
                    <a:pt x="14256" y="89835"/>
                    <a:pt x="18398" y="85725"/>
                    <a:pt x="18398" y="80669"/>
                  </a:cubicBezTo>
                  <a:cubicBezTo>
                    <a:pt x="18398" y="76657"/>
                    <a:pt x="15821" y="73264"/>
                    <a:pt x="12266" y="71992"/>
                  </a:cubicBezTo>
                  <a:lnTo>
                    <a:pt x="12266" y="3066"/>
                  </a:lnTo>
                  <a:cubicBezTo>
                    <a:pt x="12266" y="1370"/>
                    <a:pt x="10896" y="0"/>
                    <a:pt x="9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6"/>
            <p:cNvSpPr/>
            <p:nvPr/>
          </p:nvSpPr>
          <p:spPr>
            <a:xfrm>
              <a:off x="3570225" y="3211425"/>
              <a:ext cx="459975" cy="2245900"/>
            </a:xfrm>
            <a:custGeom>
              <a:rect b="b" l="l" r="r" t="t"/>
              <a:pathLst>
                <a:path extrusionOk="0" h="89836" w="18399">
                  <a:moveTo>
                    <a:pt x="9200" y="6133"/>
                  </a:moveTo>
                  <a:cubicBezTo>
                    <a:pt x="10896" y="6133"/>
                    <a:pt x="12266" y="7503"/>
                    <a:pt x="12266" y="9166"/>
                  </a:cubicBezTo>
                  <a:cubicBezTo>
                    <a:pt x="12266" y="10862"/>
                    <a:pt x="10896" y="12232"/>
                    <a:pt x="9200" y="12232"/>
                  </a:cubicBezTo>
                  <a:cubicBezTo>
                    <a:pt x="7503" y="12232"/>
                    <a:pt x="6133" y="10862"/>
                    <a:pt x="6133" y="9166"/>
                  </a:cubicBezTo>
                  <a:cubicBezTo>
                    <a:pt x="6133" y="7503"/>
                    <a:pt x="7503" y="6133"/>
                    <a:pt x="9200" y="6133"/>
                  </a:cubicBezTo>
                  <a:close/>
                  <a:moveTo>
                    <a:pt x="9200" y="0"/>
                  </a:moveTo>
                  <a:cubicBezTo>
                    <a:pt x="4143" y="0"/>
                    <a:pt x="1" y="4110"/>
                    <a:pt x="1" y="9166"/>
                  </a:cubicBezTo>
                  <a:cubicBezTo>
                    <a:pt x="1" y="13178"/>
                    <a:pt x="2578" y="16571"/>
                    <a:pt x="6133" y="17843"/>
                  </a:cubicBezTo>
                  <a:lnTo>
                    <a:pt x="6133" y="86769"/>
                  </a:lnTo>
                  <a:cubicBezTo>
                    <a:pt x="6133" y="88465"/>
                    <a:pt x="7503" y="89835"/>
                    <a:pt x="9200" y="89835"/>
                  </a:cubicBezTo>
                  <a:cubicBezTo>
                    <a:pt x="10896" y="89835"/>
                    <a:pt x="12266" y="88465"/>
                    <a:pt x="12266" y="86769"/>
                  </a:cubicBezTo>
                  <a:lnTo>
                    <a:pt x="12266" y="17843"/>
                  </a:lnTo>
                  <a:cubicBezTo>
                    <a:pt x="15821" y="16571"/>
                    <a:pt x="18398" y="13178"/>
                    <a:pt x="18398" y="9166"/>
                  </a:cubicBezTo>
                  <a:cubicBezTo>
                    <a:pt x="18398" y="4110"/>
                    <a:pt x="14256" y="0"/>
                    <a:pt x="9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6"/>
            <p:cNvSpPr/>
            <p:nvPr/>
          </p:nvSpPr>
          <p:spPr>
            <a:xfrm>
              <a:off x="4163925" y="2619375"/>
              <a:ext cx="2245900" cy="459125"/>
            </a:xfrm>
            <a:custGeom>
              <a:rect b="b" l="l" r="r" t="t"/>
              <a:pathLst>
                <a:path extrusionOk="0" h="18365" w="89836">
                  <a:moveTo>
                    <a:pt x="9166" y="6100"/>
                  </a:moveTo>
                  <a:cubicBezTo>
                    <a:pt x="10862" y="6100"/>
                    <a:pt x="12232" y="7470"/>
                    <a:pt x="12232" y="9166"/>
                  </a:cubicBezTo>
                  <a:cubicBezTo>
                    <a:pt x="12232" y="10862"/>
                    <a:pt x="10862" y="12232"/>
                    <a:pt x="9166" y="12232"/>
                  </a:cubicBezTo>
                  <a:cubicBezTo>
                    <a:pt x="7503" y="12232"/>
                    <a:pt x="6133" y="10862"/>
                    <a:pt x="6133" y="9166"/>
                  </a:cubicBezTo>
                  <a:cubicBezTo>
                    <a:pt x="6133" y="7470"/>
                    <a:pt x="7503" y="6100"/>
                    <a:pt x="9166" y="6100"/>
                  </a:cubicBezTo>
                  <a:close/>
                  <a:moveTo>
                    <a:pt x="9166" y="0"/>
                  </a:moveTo>
                  <a:cubicBezTo>
                    <a:pt x="4110" y="0"/>
                    <a:pt x="0" y="4110"/>
                    <a:pt x="0" y="9166"/>
                  </a:cubicBezTo>
                  <a:cubicBezTo>
                    <a:pt x="0" y="14255"/>
                    <a:pt x="4110" y="18365"/>
                    <a:pt x="9166" y="18365"/>
                  </a:cubicBezTo>
                  <a:cubicBezTo>
                    <a:pt x="13178" y="18365"/>
                    <a:pt x="16571" y="15788"/>
                    <a:pt x="17843" y="12232"/>
                  </a:cubicBezTo>
                  <a:lnTo>
                    <a:pt x="86769" y="12232"/>
                  </a:lnTo>
                  <a:cubicBezTo>
                    <a:pt x="88465" y="12232"/>
                    <a:pt x="89835" y="10862"/>
                    <a:pt x="89835" y="9166"/>
                  </a:cubicBezTo>
                  <a:cubicBezTo>
                    <a:pt x="89835" y="7503"/>
                    <a:pt x="88465" y="6133"/>
                    <a:pt x="86769" y="6133"/>
                  </a:cubicBezTo>
                  <a:lnTo>
                    <a:pt x="17843" y="6133"/>
                  </a:lnTo>
                  <a:cubicBezTo>
                    <a:pt x="16571" y="2544"/>
                    <a:pt x="13178" y="0"/>
                    <a:pt x="9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6"/>
            <p:cNvSpPr/>
            <p:nvPr/>
          </p:nvSpPr>
          <p:spPr>
            <a:xfrm>
              <a:off x="1190625" y="2772675"/>
              <a:ext cx="1151500" cy="152525"/>
            </a:xfrm>
            <a:custGeom>
              <a:rect b="b" l="l" r="r" t="t"/>
              <a:pathLst>
                <a:path extrusionOk="0" h="6101" w="4606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42993" y="6100"/>
                  </a:lnTo>
                  <a:cubicBezTo>
                    <a:pt x="44689" y="6100"/>
                    <a:pt x="46059" y="4730"/>
                    <a:pt x="46059" y="3034"/>
                  </a:cubicBezTo>
                  <a:cubicBezTo>
                    <a:pt x="46059" y="1371"/>
                    <a:pt x="44689" y="1"/>
                    <a:pt x="429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2541075" y="2619375"/>
              <a:ext cx="895450" cy="459125"/>
            </a:xfrm>
            <a:custGeom>
              <a:rect b="b" l="l" r="r" t="t"/>
              <a:pathLst>
                <a:path extrusionOk="0" h="18365" w="35818">
                  <a:moveTo>
                    <a:pt x="26651" y="6100"/>
                  </a:moveTo>
                  <a:cubicBezTo>
                    <a:pt x="28315" y="6100"/>
                    <a:pt x="29685" y="7470"/>
                    <a:pt x="29685" y="9166"/>
                  </a:cubicBezTo>
                  <a:cubicBezTo>
                    <a:pt x="29685" y="10862"/>
                    <a:pt x="28315" y="12232"/>
                    <a:pt x="26651" y="12232"/>
                  </a:cubicBezTo>
                  <a:cubicBezTo>
                    <a:pt x="24955" y="12232"/>
                    <a:pt x="23585" y="10862"/>
                    <a:pt x="23585" y="9166"/>
                  </a:cubicBezTo>
                  <a:cubicBezTo>
                    <a:pt x="23585" y="7470"/>
                    <a:pt x="24955" y="6100"/>
                    <a:pt x="26651" y="6100"/>
                  </a:cubicBezTo>
                  <a:close/>
                  <a:moveTo>
                    <a:pt x="26651" y="0"/>
                  </a:moveTo>
                  <a:cubicBezTo>
                    <a:pt x="22639" y="0"/>
                    <a:pt x="19246" y="2544"/>
                    <a:pt x="17974" y="6133"/>
                  </a:cubicBezTo>
                  <a:lnTo>
                    <a:pt x="3067" y="6133"/>
                  </a:lnTo>
                  <a:cubicBezTo>
                    <a:pt x="1371" y="6133"/>
                    <a:pt x="0" y="7503"/>
                    <a:pt x="0" y="9166"/>
                  </a:cubicBezTo>
                  <a:cubicBezTo>
                    <a:pt x="0" y="10862"/>
                    <a:pt x="1371" y="12232"/>
                    <a:pt x="3067" y="12232"/>
                  </a:cubicBezTo>
                  <a:lnTo>
                    <a:pt x="17974" y="12232"/>
                  </a:lnTo>
                  <a:cubicBezTo>
                    <a:pt x="19246" y="15788"/>
                    <a:pt x="22639" y="18365"/>
                    <a:pt x="26651" y="18365"/>
                  </a:cubicBezTo>
                  <a:cubicBezTo>
                    <a:pt x="31707" y="18365"/>
                    <a:pt x="35817" y="14255"/>
                    <a:pt x="35817" y="9166"/>
                  </a:cubicBezTo>
                  <a:cubicBezTo>
                    <a:pt x="35817" y="4110"/>
                    <a:pt x="31707" y="0"/>
                    <a:pt x="26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4" name="Google Shape;294;p46"/>
          <p:cNvCxnSpPr/>
          <p:nvPr/>
        </p:nvCxnSpPr>
        <p:spPr>
          <a:xfrm flipH="1">
            <a:off x="3867850" y="459792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47"/>
          <p:cNvGrpSpPr/>
          <p:nvPr/>
        </p:nvGrpSpPr>
        <p:grpSpPr>
          <a:xfrm>
            <a:off x="3369835" y="1480551"/>
            <a:ext cx="2404584" cy="2847219"/>
            <a:chOff x="929625" y="1192550"/>
            <a:chExt cx="2720425" cy="3221200"/>
          </a:xfrm>
        </p:grpSpPr>
        <p:sp>
          <p:nvSpPr>
            <p:cNvPr id="301" name="Google Shape;301;p47"/>
            <p:cNvSpPr/>
            <p:nvPr/>
          </p:nvSpPr>
          <p:spPr>
            <a:xfrm>
              <a:off x="1369600" y="2154575"/>
              <a:ext cx="39525" cy="226475"/>
            </a:xfrm>
            <a:custGeom>
              <a:rect b="b" l="l" r="r" t="t"/>
              <a:pathLst>
                <a:path extrusionOk="0" h="9059" w="1581">
                  <a:moveTo>
                    <a:pt x="0" y="9058"/>
                  </a:moveTo>
                  <a:lnTo>
                    <a:pt x="0" y="1"/>
                  </a:lnTo>
                  <a:lnTo>
                    <a:pt x="1581" y="60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1369600" y="2045150"/>
              <a:ext cx="19775" cy="109450"/>
            </a:xfrm>
            <a:custGeom>
              <a:rect b="b" l="l" r="r" t="t"/>
              <a:pathLst>
                <a:path extrusionOk="0" h="4378" w="791">
                  <a:moveTo>
                    <a:pt x="0" y="4378"/>
                  </a:moveTo>
                  <a:lnTo>
                    <a:pt x="790" y="1"/>
                  </a:lnTo>
                  <a:lnTo>
                    <a:pt x="790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1389350" y="1946375"/>
              <a:ext cx="38775" cy="98800"/>
            </a:xfrm>
            <a:custGeom>
              <a:rect b="b" l="l" r="r" t="t"/>
              <a:pathLst>
                <a:path extrusionOk="0" h="3952" w="1551">
                  <a:moveTo>
                    <a:pt x="791" y="0"/>
                  </a:moveTo>
                  <a:lnTo>
                    <a:pt x="0" y="3952"/>
                  </a:lnTo>
                  <a:lnTo>
                    <a:pt x="1551" y="282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1428100" y="1931175"/>
              <a:ext cx="60825" cy="85875"/>
            </a:xfrm>
            <a:custGeom>
              <a:rect b="b" l="l" r="r" t="t"/>
              <a:pathLst>
                <a:path extrusionOk="0" h="3435" w="2433">
                  <a:moveTo>
                    <a:pt x="2432" y="0"/>
                  </a:moveTo>
                  <a:lnTo>
                    <a:pt x="1" y="343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7"/>
            <p:cNvSpPr/>
            <p:nvPr/>
          </p:nvSpPr>
          <p:spPr>
            <a:xfrm>
              <a:off x="1409100" y="1876450"/>
              <a:ext cx="24350" cy="69950"/>
            </a:xfrm>
            <a:custGeom>
              <a:rect b="b" l="l" r="r" t="t"/>
              <a:pathLst>
                <a:path extrusionOk="0" h="2798" w="974">
                  <a:moveTo>
                    <a:pt x="1" y="2797"/>
                  </a:moveTo>
                  <a:lnTo>
                    <a:pt x="973" y="1"/>
                  </a:lnTo>
                  <a:lnTo>
                    <a:pt x="761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7"/>
            <p:cNvSpPr/>
            <p:nvPr/>
          </p:nvSpPr>
          <p:spPr>
            <a:xfrm>
              <a:off x="1428100" y="1868100"/>
              <a:ext cx="38025" cy="72225"/>
            </a:xfrm>
            <a:custGeom>
              <a:rect b="b" l="l" r="r" t="t"/>
              <a:pathLst>
                <a:path extrusionOk="0" h="2889" w="1521">
                  <a:moveTo>
                    <a:pt x="1520" y="0"/>
                  </a:moveTo>
                  <a:lnTo>
                    <a:pt x="1" y="2888"/>
                  </a:lnTo>
                  <a:lnTo>
                    <a:pt x="213" y="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7"/>
            <p:cNvSpPr/>
            <p:nvPr/>
          </p:nvSpPr>
          <p:spPr>
            <a:xfrm>
              <a:off x="1433425" y="1764750"/>
              <a:ext cx="55500" cy="111725"/>
            </a:xfrm>
            <a:custGeom>
              <a:rect b="b" l="l" r="r" t="t"/>
              <a:pathLst>
                <a:path extrusionOk="0" h="4469" w="2220">
                  <a:moveTo>
                    <a:pt x="2098" y="1"/>
                  </a:moveTo>
                  <a:lnTo>
                    <a:pt x="0" y="4469"/>
                  </a:lnTo>
                  <a:lnTo>
                    <a:pt x="2219" y="13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7"/>
            <p:cNvSpPr/>
            <p:nvPr/>
          </p:nvSpPr>
          <p:spPr>
            <a:xfrm>
              <a:off x="1466100" y="1798950"/>
              <a:ext cx="43350" cy="69175"/>
            </a:xfrm>
            <a:custGeom>
              <a:rect b="b" l="l" r="r" t="t"/>
              <a:pathLst>
                <a:path extrusionOk="0" h="2767" w="1734">
                  <a:moveTo>
                    <a:pt x="1733" y="700"/>
                  </a:moveTo>
                  <a:lnTo>
                    <a:pt x="0" y="2766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7"/>
            <p:cNvSpPr/>
            <p:nvPr/>
          </p:nvSpPr>
          <p:spPr>
            <a:xfrm>
              <a:off x="1485850" y="1680400"/>
              <a:ext cx="59300" cy="84375"/>
            </a:xfrm>
            <a:custGeom>
              <a:rect b="b" l="l" r="r" t="t"/>
              <a:pathLst>
                <a:path extrusionOk="0" h="3375" w="2372">
                  <a:moveTo>
                    <a:pt x="2372" y="1"/>
                  </a:moveTo>
                  <a:lnTo>
                    <a:pt x="1" y="3375"/>
                  </a:lnTo>
                  <a:lnTo>
                    <a:pt x="2189" y="22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7"/>
            <p:cNvSpPr/>
            <p:nvPr/>
          </p:nvSpPr>
          <p:spPr>
            <a:xfrm>
              <a:off x="1540575" y="1612025"/>
              <a:ext cx="57775" cy="125400"/>
            </a:xfrm>
            <a:custGeom>
              <a:rect b="b" l="l" r="r" t="t"/>
              <a:pathLst>
                <a:path extrusionOk="0" h="5016" w="2311">
                  <a:moveTo>
                    <a:pt x="2310" y="0"/>
                  </a:moveTo>
                  <a:lnTo>
                    <a:pt x="183" y="2736"/>
                  </a:lnTo>
                  <a:lnTo>
                    <a:pt x="0" y="50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7"/>
            <p:cNvSpPr/>
            <p:nvPr/>
          </p:nvSpPr>
          <p:spPr>
            <a:xfrm>
              <a:off x="1598325" y="1549700"/>
              <a:ext cx="64600" cy="62350"/>
            </a:xfrm>
            <a:custGeom>
              <a:rect b="b" l="l" r="r" t="t"/>
              <a:pathLst>
                <a:path extrusionOk="0" h="2494" w="2584">
                  <a:moveTo>
                    <a:pt x="2158" y="1"/>
                  </a:moveTo>
                  <a:lnTo>
                    <a:pt x="0" y="2493"/>
                  </a:lnTo>
                  <a:lnTo>
                    <a:pt x="2584" y="139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7"/>
            <p:cNvSpPr/>
            <p:nvPr/>
          </p:nvSpPr>
          <p:spPr>
            <a:xfrm>
              <a:off x="1369600" y="2141650"/>
              <a:ext cx="39525" cy="50950"/>
            </a:xfrm>
            <a:custGeom>
              <a:rect b="b" l="l" r="r" t="t"/>
              <a:pathLst>
                <a:path extrusionOk="0" h="2038" w="1581">
                  <a:moveTo>
                    <a:pt x="790" y="1"/>
                  </a:moveTo>
                  <a:lnTo>
                    <a:pt x="1581" y="2037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7"/>
            <p:cNvSpPr/>
            <p:nvPr/>
          </p:nvSpPr>
          <p:spPr>
            <a:xfrm>
              <a:off x="1369600" y="2381025"/>
              <a:ext cx="51700" cy="97300"/>
            </a:xfrm>
            <a:custGeom>
              <a:rect b="b" l="l" r="r" t="t"/>
              <a:pathLst>
                <a:path extrusionOk="0" h="3892" w="2068">
                  <a:moveTo>
                    <a:pt x="0" y="0"/>
                  </a:moveTo>
                  <a:lnTo>
                    <a:pt x="790" y="3891"/>
                  </a:lnTo>
                  <a:lnTo>
                    <a:pt x="2067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7"/>
            <p:cNvSpPr/>
            <p:nvPr/>
          </p:nvSpPr>
          <p:spPr>
            <a:xfrm>
              <a:off x="1369600" y="2306550"/>
              <a:ext cx="39525" cy="74500"/>
            </a:xfrm>
            <a:custGeom>
              <a:rect b="b" l="l" r="r" t="t"/>
              <a:pathLst>
                <a:path extrusionOk="0" h="2980" w="1581">
                  <a:moveTo>
                    <a:pt x="1581" y="1"/>
                  </a:moveTo>
                  <a:lnTo>
                    <a:pt x="1581" y="2979"/>
                  </a:lnTo>
                  <a:lnTo>
                    <a:pt x="0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7"/>
            <p:cNvSpPr/>
            <p:nvPr/>
          </p:nvSpPr>
          <p:spPr>
            <a:xfrm>
              <a:off x="1389350" y="2429650"/>
              <a:ext cx="31950" cy="155800"/>
            </a:xfrm>
            <a:custGeom>
              <a:rect b="b" l="l" r="r" t="t"/>
              <a:pathLst>
                <a:path extrusionOk="0" h="6232" w="1278">
                  <a:moveTo>
                    <a:pt x="1277" y="1"/>
                  </a:moveTo>
                  <a:lnTo>
                    <a:pt x="1277" y="6232"/>
                  </a:lnTo>
                  <a:lnTo>
                    <a:pt x="0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1421275" y="2585425"/>
              <a:ext cx="75250" cy="101850"/>
            </a:xfrm>
            <a:custGeom>
              <a:rect b="b" l="l" r="r" t="t"/>
              <a:pathLst>
                <a:path extrusionOk="0" h="4074" w="3010">
                  <a:moveTo>
                    <a:pt x="1793" y="4074"/>
                  </a:moveTo>
                  <a:lnTo>
                    <a:pt x="0" y="1"/>
                  </a:lnTo>
                  <a:lnTo>
                    <a:pt x="3009" y="203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7"/>
            <p:cNvSpPr/>
            <p:nvPr/>
          </p:nvSpPr>
          <p:spPr>
            <a:xfrm>
              <a:off x="1466100" y="2687250"/>
              <a:ext cx="60825" cy="111750"/>
            </a:xfrm>
            <a:custGeom>
              <a:rect b="b" l="l" r="r" t="t"/>
              <a:pathLst>
                <a:path extrusionOk="0" h="4470" w="2433">
                  <a:moveTo>
                    <a:pt x="2432" y="4469"/>
                  </a:moveTo>
                  <a:lnTo>
                    <a:pt x="0" y="1"/>
                  </a:lnTo>
                  <a:lnTo>
                    <a:pt x="2159" y="5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7"/>
            <p:cNvSpPr/>
            <p:nvPr/>
          </p:nvSpPr>
          <p:spPr>
            <a:xfrm>
              <a:off x="1520050" y="2700950"/>
              <a:ext cx="98050" cy="202150"/>
            </a:xfrm>
            <a:custGeom>
              <a:rect b="b" l="l" r="r" t="t"/>
              <a:pathLst>
                <a:path extrusionOk="0" h="8086" w="3922">
                  <a:moveTo>
                    <a:pt x="3922" y="8085"/>
                  </a:moveTo>
                  <a:lnTo>
                    <a:pt x="274" y="39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1618075" y="2887875"/>
              <a:ext cx="63100" cy="115525"/>
            </a:xfrm>
            <a:custGeom>
              <a:rect b="b" l="l" r="r" t="t"/>
              <a:pathLst>
                <a:path extrusionOk="0" h="4621" w="2524">
                  <a:moveTo>
                    <a:pt x="2523" y="4620"/>
                  </a:moveTo>
                  <a:lnTo>
                    <a:pt x="1" y="60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1587675" y="2742725"/>
              <a:ext cx="61575" cy="160375"/>
            </a:xfrm>
            <a:custGeom>
              <a:rect b="b" l="l" r="r" t="t"/>
              <a:pathLst>
                <a:path extrusionOk="0" h="6415" w="2463">
                  <a:moveTo>
                    <a:pt x="1" y="1"/>
                  </a:moveTo>
                  <a:lnTo>
                    <a:pt x="2463" y="5806"/>
                  </a:lnTo>
                  <a:lnTo>
                    <a:pt x="1217" y="641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7"/>
            <p:cNvSpPr/>
            <p:nvPr/>
          </p:nvSpPr>
          <p:spPr>
            <a:xfrm>
              <a:off x="1520050" y="2659900"/>
              <a:ext cx="67650" cy="82850"/>
            </a:xfrm>
            <a:custGeom>
              <a:rect b="b" l="l" r="r" t="t"/>
              <a:pathLst>
                <a:path extrusionOk="0" h="3314" w="2706">
                  <a:moveTo>
                    <a:pt x="1" y="1642"/>
                  </a:moveTo>
                  <a:lnTo>
                    <a:pt x="2706" y="3314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7"/>
            <p:cNvSpPr/>
            <p:nvPr/>
          </p:nvSpPr>
          <p:spPr>
            <a:xfrm>
              <a:off x="1618075" y="2903075"/>
              <a:ext cx="63100" cy="132250"/>
            </a:xfrm>
            <a:custGeom>
              <a:rect b="b" l="l" r="r" t="t"/>
              <a:pathLst>
                <a:path extrusionOk="0" h="5290" w="2524">
                  <a:moveTo>
                    <a:pt x="1" y="0"/>
                  </a:moveTo>
                  <a:lnTo>
                    <a:pt x="2159" y="5289"/>
                  </a:lnTo>
                  <a:lnTo>
                    <a:pt x="2523" y="401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7"/>
            <p:cNvSpPr/>
            <p:nvPr/>
          </p:nvSpPr>
          <p:spPr>
            <a:xfrm>
              <a:off x="1672025" y="3003375"/>
              <a:ext cx="47150" cy="97300"/>
            </a:xfrm>
            <a:custGeom>
              <a:rect b="b" l="l" r="r" t="t"/>
              <a:pathLst>
                <a:path extrusionOk="0" h="3892" w="1886">
                  <a:moveTo>
                    <a:pt x="1885" y="3891"/>
                  </a:moveTo>
                  <a:lnTo>
                    <a:pt x="1" y="1277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7"/>
            <p:cNvSpPr/>
            <p:nvPr/>
          </p:nvSpPr>
          <p:spPr>
            <a:xfrm>
              <a:off x="1719150" y="3086950"/>
              <a:ext cx="53200" cy="152025"/>
            </a:xfrm>
            <a:custGeom>
              <a:rect b="b" l="l" r="r" t="t"/>
              <a:pathLst>
                <a:path extrusionOk="0" h="6081" w="2128">
                  <a:moveTo>
                    <a:pt x="2128" y="6080"/>
                  </a:moveTo>
                  <a:lnTo>
                    <a:pt x="0" y="548"/>
                  </a:lnTo>
                  <a:lnTo>
                    <a:pt x="139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7"/>
            <p:cNvSpPr/>
            <p:nvPr/>
          </p:nvSpPr>
          <p:spPr>
            <a:xfrm>
              <a:off x="1466100" y="1816425"/>
              <a:ext cx="43350" cy="114775"/>
            </a:xfrm>
            <a:custGeom>
              <a:rect b="b" l="l" r="r" t="t"/>
              <a:pathLst>
                <a:path extrusionOk="0" h="4591" w="1734">
                  <a:moveTo>
                    <a:pt x="912" y="4590"/>
                  </a:moveTo>
                  <a:lnTo>
                    <a:pt x="1733" y="1"/>
                  </a:lnTo>
                  <a:lnTo>
                    <a:pt x="0" y="20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7"/>
            <p:cNvSpPr/>
            <p:nvPr/>
          </p:nvSpPr>
          <p:spPr>
            <a:xfrm>
              <a:off x="1652275" y="1436475"/>
              <a:ext cx="138325" cy="113250"/>
            </a:xfrm>
            <a:custGeom>
              <a:rect b="b" l="l" r="r" t="t"/>
              <a:pathLst>
                <a:path extrusionOk="0" h="4530" w="5533">
                  <a:moveTo>
                    <a:pt x="5532" y="1"/>
                  </a:moveTo>
                  <a:lnTo>
                    <a:pt x="0" y="4530"/>
                  </a:lnTo>
                  <a:lnTo>
                    <a:pt x="4317" y="34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7"/>
            <p:cNvSpPr/>
            <p:nvPr/>
          </p:nvSpPr>
          <p:spPr>
            <a:xfrm>
              <a:off x="1790575" y="1339975"/>
              <a:ext cx="179350" cy="96525"/>
            </a:xfrm>
            <a:custGeom>
              <a:rect b="b" l="l" r="r" t="t"/>
              <a:pathLst>
                <a:path extrusionOk="0" h="3861" w="7174">
                  <a:moveTo>
                    <a:pt x="7174" y="1"/>
                  </a:moveTo>
                  <a:lnTo>
                    <a:pt x="0" y="3861"/>
                  </a:lnTo>
                  <a:lnTo>
                    <a:pt x="5684" y="27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7"/>
            <p:cNvSpPr/>
            <p:nvPr/>
          </p:nvSpPr>
          <p:spPr>
            <a:xfrm>
              <a:off x="1760175" y="1436475"/>
              <a:ext cx="66150" cy="86650"/>
            </a:xfrm>
            <a:custGeom>
              <a:rect b="b" l="l" r="r" t="t"/>
              <a:pathLst>
                <a:path extrusionOk="0" h="3466" w="2646">
                  <a:moveTo>
                    <a:pt x="2645" y="3040"/>
                  </a:moveTo>
                  <a:lnTo>
                    <a:pt x="1" y="3466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7"/>
            <p:cNvSpPr/>
            <p:nvPr/>
          </p:nvSpPr>
          <p:spPr>
            <a:xfrm>
              <a:off x="1598325" y="1584650"/>
              <a:ext cx="145150" cy="49425"/>
            </a:xfrm>
            <a:custGeom>
              <a:rect b="b" l="l" r="r" t="t"/>
              <a:pathLst>
                <a:path extrusionOk="0" h="1977" w="5806">
                  <a:moveTo>
                    <a:pt x="5806" y="1977"/>
                  </a:moveTo>
                  <a:lnTo>
                    <a:pt x="2584" y="1"/>
                  </a:lnTo>
                  <a:lnTo>
                    <a:pt x="0" y="10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7"/>
            <p:cNvSpPr/>
            <p:nvPr/>
          </p:nvSpPr>
          <p:spPr>
            <a:xfrm>
              <a:off x="1409100" y="2192575"/>
              <a:ext cx="49425" cy="114000"/>
            </a:xfrm>
            <a:custGeom>
              <a:rect b="b" l="l" r="r" t="t"/>
              <a:pathLst>
                <a:path extrusionOk="0" h="4560" w="1977">
                  <a:moveTo>
                    <a:pt x="1" y="0"/>
                  </a:moveTo>
                  <a:lnTo>
                    <a:pt x="1" y="4560"/>
                  </a:lnTo>
                  <a:lnTo>
                    <a:pt x="1977" y="5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7"/>
            <p:cNvSpPr/>
            <p:nvPr/>
          </p:nvSpPr>
          <p:spPr>
            <a:xfrm>
              <a:off x="1389350" y="2017025"/>
              <a:ext cx="76775" cy="124650"/>
            </a:xfrm>
            <a:custGeom>
              <a:rect b="b" l="l" r="r" t="t"/>
              <a:pathLst>
                <a:path extrusionOk="0" h="4986" w="3071">
                  <a:moveTo>
                    <a:pt x="1551" y="1"/>
                  </a:moveTo>
                  <a:lnTo>
                    <a:pt x="0" y="4986"/>
                  </a:lnTo>
                  <a:lnTo>
                    <a:pt x="3070" y="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1969900" y="1287550"/>
              <a:ext cx="167200" cy="81325"/>
            </a:xfrm>
            <a:custGeom>
              <a:rect b="b" l="l" r="r" t="t"/>
              <a:pathLst>
                <a:path extrusionOk="0" h="3253" w="6688">
                  <a:moveTo>
                    <a:pt x="1" y="2098"/>
                  </a:moveTo>
                  <a:lnTo>
                    <a:pt x="6688" y="0"/>
                  </a:lnTo>
                  <a:lnTo>
                    <a:pt x="3344" y="325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7"/>
            <p:cNvSpPr/>
            <p:nvPr/>
          </p:nvSpPr>
          <p:spPr>
            <a:xfrm>
              <a:off x="2137075" y="1269300"/>
              <a:ext cx="204450" cy="59300"/>
            </a:xfrm>
            <a:custGeom>
              <a:rect b="b" l="l" r="r" t="t"/>
              <a:pathLst>
                <a:path extrusionOk="0" h="2372" w="8178">
                  <a:moveTo>
                    <a:pt x="8177" y="1"/>
                  </a:moveTo>
                  <a:lnTo>
                    <a:pt x="1" y="730"/>
                  </a:lnTo>
                  <a:lnTo>
                    <a:pt x="1703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7"/>
            <p:cNvSpPr/>
            <p:nvPr/>
          </p:nvSpPr>
          <p:spPr>
            <a:xfrm>
              <a:off x="2053500" y="1287550"/>
              <a:ext cx="126175" cy="81325"/>
            </a:xfrm>
            <a:custGeom>
              <a:rect b="b" l="l" r="r" t="t"/>
              <a:pathLst>
                <a:path extrusionOk="0" h="3253" w="5047">
                  <a:moveTo>
                    <a:pt x="0" y="3253"/>
                  </a:moveTo>
                  <a:lnTo>
                    <a:pt x="5046" y="1642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7"/>
            <p:cNvSpPr/>
            <p:nvPr/>
          </p:nvSpPr>
          <p:spPr>
            <a:xfrm>
              <a:off x="1790575" y="1409875"/>
              <a:ext cx="253825" cy="99575"/>
            </a:xfrm>
            <a:custGeom>
              <a:rect b="b" l="l" r="r" t="t"/>
              <a:pathLst>
                <a:path extrusionOk="0" h="3983" w="10153">
                  <a:moveTo>
                    <a:pt x="5684" y="1"/>
                  </a:moveTo>
                  <a:lnTo>
                    <a:pt x="10153" y="3983"/>
                  </a:lnTo>
                  <a:lnTo>
                    <a:pt x="0" y="10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7"/>
            <p:cNvSpPr/>
            <p:nvPr/>
          </p:nvSpPr>
          <p:spPr>
            <a:xfrm>
              <a:off x="1389350" y="2067200"/>
              <a:ext cx="164925" cy="138325"/>
            </a:xfrm>
            <a:custGeom>
              <a:rect b="b" l="l" r="r" t="t"/>
              <a:pathLst>
                <a:path extrusionOk="0" h="5533" w="6597">
                  <a:moveTo>
                    <a:pt x="2767" y="5532"/>
                  </a:moveTo>
                  <a:lnTo>
                    <a:pt x="6596" y="0"/>
                  </a:lnTo>
                  <a:lnTo>
                    <a:pt x="0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7"/>
            <p:cNvSpPr/>
            <p:nvPr/>
          </p:nvSpPr>
          <p:spPr>
            <a:xfrm>
              <a:off x="1466100" y="1931175"/>
              <a:ext cx="88175" cy="136050"/>
            </a:xfrm>
            <a:custGeom>
              <a:rect b="b" l="l" r="r" t="t"/>
              <a:pathLst>
                <a:path extrusionOk="0" h="5442" w="3527">
                  <a:moveTo>
                    <a:pt x="912" y="0"/>
                  </a:moveTo>
                  <a:lnTo>
                    <a:pt x="3526" y="5441"/>
                  </a:lnTo>
                  <a:lnTo>
                    <a:pt x="0" y="38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7"/>
            <p:cNvSpPr/>
            <p:nvPr/>
          </p:nvSpPr>
          <p:spPr>
            <a:xfrm>
              <a:off x="1772325" y="3238950"/>
              <a:ext cx="57775" cy="107150"/>
            </a:xfrm>
            <a:custGeom>
              <a:rect b="b" l="l" r="r" t="t"/>
              <a:pathLst>
                <a:path extrusionOk="0" h="4286" w="2311">
                  <a:moveTo>
                    <a:pt x="1" y="0"/>
                  </a:moveTo>
                  <a:lnTo>
                    <a:pt x="639" y="4043"/>
                  </a:lnTo>
                  <a:lnTo>
                    <a:pt x="2311" y="42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7"/>
            <p:cNvSpPr/>
            <p:nvPr/>
          </p:nvSpPr>
          <p:spPr>
            <a:xfrm>
              <a:off x="1788300" y="3340000"/>
              <a:ext cx="53975" cy="135300"/>
            </a:xfrm>
            <a:custGeom>
              <a:rect b="b" l="l" r="r" t="t"/>
              <a:pathLst>
                <a:path extrusionOk="0" h="5412" w="2159">
                  <a:moveTo>
                    <a:pt x="2158" y="5411"/>
                  </a:moveTo>
                  <a:lnTo>
                    <a:pt x="0" y="1"/>
                  </a:lnTo>
                  <a:lnTo>
                    <a:pt x="1672" y="24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7"/>
            <p:cNvSpPr/>
            <p:nvPr/>
          </p:nvSpPr>
          <p:spPr>
            <a:xfrm>
              <a:off x="1830100" y="3346075"/>
              <a:ext cx="66875" cy="208250"/>
            </a:xfrm>
            <a:custGeom>
              <a:rect b="b" l="l" r="r" t="t"/>
              <a:pathLst>
                <a:path extrusionOk="0" h="8330" w="2675">
                  <a:moveTo>
                    <a:pt x="2675" y="8329"/>
                  </a:moveTo>
                  <a:lnTo>
                    <a:pt x="486" y="51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7"/>
            <p:cNvSpPr/>
            <p:nvPr/>
          </p:nvSpPr>
          <p:spPr>
            <a:xfrm>
              <a:off x="1932675" y="1368850"/>
              <a:ext cx="120850" cy="140600"/>
            </a:xfrm>
            <a:custGeom>
              <a:rect b="b" l="l" r="r" t="t"/>
              <a:pathLst>
                <a:path extrusionOk="0" h="5624" w="4834">
                  <a:moveTo>
                    <a:pt x="4833" y="1"/>
                  </a:moveTo>
                  <a:lnTo>
                    <a:pt x="4469" y="5624"/>
                  </a:lnTo>
                  <a:lnTo>
                    <a:pt x="0" y="164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7"/>
            <p:cNvSpPr/>
            <p:nvPr/>
          </p:nvSpPr>
          <p:spPr>
            <a:xfrm>
              <a:off x="1743450" y="1509425"/>
              <a:ext cx="300950" cy="124650"/>
            </a:xfrm>
            <a:custGeom>
              <a:rect b="b" l="l" r="r" t="t"/>
              <a:pathLst>
                <a:path extrusionOk="0" h="4986" w="12038">
                  <a:moveTo>
                    <a:pt x="1" y="4986"/>
                  </a:moveTo>
                  <a:lnTo>
                    <a:pt x="3314" y="122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1509425" y="1737400"/>
              <a:ext cx="188475" cy="79050"/>
            </a:xfrm>
            <a:custGeom>
              <a:rect b="b" l="l" r="r" t="t"/>
              <a:pathLst>
                <a:path extrusionOk="0" h="3162" w="7539">
                  <a:moveTo>
                    <a:pt x="0" y="3162"/>
                  </a:moveTo>
                  <a:lnTo>
                    <a:pt x="7538" y="365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7"/>
            <p:cNvSpPr/>
            <p:nvPr/>
          </p:nvSpPr>
          <p:spPr>
            <a:xfrm>
              <a:off x="1598325" y="1612025"/>
              <a:ext cx="145150" cy="134525"/>
            </a:xfrm>
            <a:custGeom>
              <a:rect b="b" l="l" r="r" t="t"/>
              <a:pathLst>
                <a:path extrusionOk="0" h="5381" w="5806">
                  <a:moveTo>
                    <a:pt x="5806" y="882"/>
                  </a:moveTo>
                  <a:lnTo>
                    <a:pt x="3982" y="5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7"/>
            <p:cNvSpPr/>
            <p:nvPr/>
          </p:nvSpPr>
          <p:spPr>
            <a:xfrm>
              <a:off x="1409100" y="2175100"/>
              <a:ext cx="194575" cy="131475"/>
            </a:xfrm>
            <a:custGeom>
              <a:rect b="b" l="l" r="r" t="t"/>
              <a:pathLst>
                <a:path extrusionOk="0" h="5259" w="7783">
                  <a:moveTo>
                    <a:pt x="1977" y="1216"/>
                  </a:moveTo>
                  <a:lnTo>
                    <a:pt x="7782" y="0"/>
                  </a:lnTo>
                  <a:lnTo>
                    <a:pt x="1" y="525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7"/>
            <p:cNvSpPr/>
            <p:nvPr/>
          </p:nvSpPr>
          <p:spPr>
            <a:xfrm>
              <a:off x="3274650" y="2154575"/>
              <a:ext cx="38775" cy="226475"/>
            </a:xfrm>
            <a:custGeom>
              <a:rect b="b" l="l" r="r" t="t"/>
              <a:pathLst>
                <a:path extrusionOk="0" h="9059" w="1551">
                  <a:moveTo>
                    <a:pt x="1550" y="9058"/>
                  </a:moveTo>
                  <a:lnTo>
                    <a:pt x="1550" y="1"/>
                  </a:lnTo>
                  <a:lnTo>
                    <a:pt x="0" y="60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7"/>
            <p:cNvSpPr/>
            <p:nvPr/>
          </p:nvSpPr>
          <p:spPr>
            <a:xfrm>
              <a:off x="3293650" y="2045150"/>
              <a:ext cx="19775" cy="109450"/>
            </a:xfrm>
            <a:custGeom>
              <a:rect b="b" l="l" r="r" t="t"/>
              <a:pathLst>
                <a:path extrusionOk="0" h="4378" w="791">
                  <a:moveTo>
                    <a:pt x="790" y="4378"/>
                  </a:moveTo>
                  <a:lnTo>
                    <a:pt x="0" y="1"/>
                  </a:lnTo>
                  <a:lnTo>
                    <a:pt x="0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7"/>
            <p:cNvSpPr/>
            <p:nvPr/>
          </p:nvSpPr>
          <p:spPr>
            <a:xfrm>
              <a:off x="3254875" y="1946375"/>
              <a:ext cx="38800" cy="98800"/>
            </a:xfrm>
            <a:custGeom>
              <a:rect b="b" l="l" r="r" t="t"/>
              <a:pathLst>
                <a:path extrusionOk="0" h="3952" w="1552">
                  <a:moveTo>
                    <a:pt x="791" y="0"/>
                  </a:moveTo>
                  <a:lnTo>
                    <a:pt x="1551" y="3952"/>
                  </a:lnTo>
                  <a:lnTo>
                    <a:pt x="1" y="282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7"/>
            <p:cNvSpPr/>
            <p:nvPr/>
          </p:nvSpPr>
          <p:spPr>
            <a:xfrm>
              <a:off x="3194100" y="1931175"/>
              <a:ext cx="60800" cy="85875"/>
            </a:xfrm>
            <a:custGeom>
              <a:rect b="b" l="l" r="r" t="t"/>
              <a:pathLst>
                <a:path extrusionOk="0" h="3435" w="2432">
                  <a:moveTo>
                    <a:pt x="0" y="0"/>
                  </a:moveTo>
                  <a:lnTo>
                    <a:pt x="2432" y="3435"/>
                  </a:lnTo>
                  <a:lnTo>
                    <a:pt x="2432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7"/>
            <p:cNvSpPr/>
            <p:nvPr/>
          </p:nvSpPr>
          <p:spPr>
            <a:xfrm>
              <a:off x="3249575" y="1876450"/>
              <a:ext cx="25100" cy="69950"/>
            </a:xfrm>
            <a:custGeom>
              <a:rect b="b" l="l" r="r" t="t"/>
              <a:pathLst>
                <a:path extrusionOk="0" h="2798" w="1004">
                  <a:moveTo>
                    <a:pt x="1003" y="2797"/>
                  </a:moveTo>
                  <a:lnTo>
                    <a:pt x="0" y="1"/>
                  </a:lnTo>
                  <a:lnTo>
                    <a:pt x="213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7"/>
            <p:cNvSpPr/>
            <p:nvPr/>
          </p:nvSpPr>
          <p:spPr>
            <a:xfrm>
              <a:off x="3216900" y="1868100"/>
              <a:ext cx="38000" cy="72225"/>
            </a:xfrm>
            <a:custGeom>
              <a:rect b="b" l="l" r="r" t="t"/>
              <a:pathLst>
                <a:path extrusionOk="0" h="2889" w="1520">
                  <a:moveTo>
                    <a:pt x="0" y="0"/>
                  </a:moveTo>
                  <a:lnTo>
                    <a:pt x="1520" y="2888"/>
                  </a:lnTo>
                  <a:lnTo>
                    <a:pt x="1307" y="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7"/>
            <p:cNvSpPr/>
            <p:nvPr/>
          </p:nvSpPr>
          <p:spPr>
            <a:xfrm>
              <a:off x="3194100" y="1764750"/>
              <a:ext cx="55500" cy="111725"/>
            </a:xfrm>
            <a:custGeom>
              <a:rect b="b" l="l" r="r" t="t"/>
              <a:pathLst>
                <a:path extrusionOk="0" h="4469" w="2220">
                  <a:moveTo>
                    <a:pt x="122" y="1"/>
                  </a:moveTo>
                  <a:lnTo>
                    <a:pt x="2219" y="4469"/>
                  </a:lnTo>
                  <a:lnTo>
                    <a:pt x="0" y="13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3173575" y="1798950"/>
              <a:ext cx="43350" cy="69175"/>
            </a:xfrm>
            <a:custGeom>
              <a:rect b="b" l="l" r="r" t="t"/>
              <a:pathLst>
                <a:path extrusionOk="0" h="2767" w="1734">
                  <a:moveTo>
                    <a:pt x="1" y="700"/>
                  </a:moveTo>
                  <a:lnTo>
                    <a:pt x="1733" y="2766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7"/>
            <p:cNvSpPr/>
            <p:nvPr/>
          </p:nvSpPr>
          <p:spPr>
            <a:xfrm>
              <a:off x="3137875" y="1680400"/>
              <a:ext cx="59275" cy="84375"/>
            </a:xfrm>
            <a:custGeom>
              <a:rect b="b" l="l" r="r" t="t"/>
              <a:pathLst>
                <a:path extrusionOk="0" h="3375" w="2371">
                  <a:moveTo>
                    <a:pt x="0" y="1"/>
                  </a:moveTo>
                  <a:lnTo>
                    <a:pt x="2371" y="3375"/>
                  </a:lnTo>
                  <a:lnTo>
                    <a:pt x="182" y="228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3085425" y="1612025"/>
              <a:ext cx="57025" cy="125400"/>
            </a:xfrm>
            <a:custGeom>
              <a:rect b="b" l="l" r="r" t="t"/>
              <a:pathLst>
                <a:path extrusionOk="0" h="5016" w="2281">
                  <a:moveTo>
                    <a:pt x="1" y="0"/>
                  </a:moveTo>
                  <a:lnTo>
                    <a:pt x="2098" y="2736"/>
                  </a:lnTo>
                  <a:lnTo>
                    <a:pt x="2280" y="50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7"/>
            <p:cNvSpPr/>
            <p:nvPr/>
          </p:nvSpPr>
          <p:spPr>
            <a:xfrm>
              <a:off x="3020075" y="1549700"/>
              <a:ext cx="65375" cy="62350"/>
            </a:xfrm>
            <a:custGeom>
              <a:rect b="b" l="l" r="r" t="t"/>
              <a:pathLst>
                <a:path extrusionOk="0" h="2494" w="2615">
                  <a:moveTo>
                    <a:pt x="426" y="1"/>
                  </a:moveTo>
                  <a:lnTo>
                    <a:pt x="2615" y="2493"/>
                  </a:lnTo>
                  <a:lnTo>
                    <a:pt x="1" y="139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7"/>
            <p:cNvSpPr/>
            <p:nvPr/>
          </p:nvSpPr>
          <p:spPr>
            <a:xfrm>
              <a:off x="3274650" y="2141650"/>
              <a:ext cx="38775" cy="50950"/>
            </a:xfrm>
            <a:custGeom>
              <a:rect b="b" l="l" r="r" t="t"/>
              <a:pathLst>
                <a:path extrusionOk="0" h="2038" w="1551">
                  <a:moveTo>
                    <a:pt x="760" y="1"/>
                  </a:moveTo>
                  <a:lnTo>
                    <a:pt x="0" y="2037"/>
                  </a:lnTo>
                  <a:lnTo>
                    <a:pt x="1550" y="51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7"/>
            <p:cNvSpPr/>
            <p:nvPr/>
          </p:nvSpPr>
          <p:spPr>
            <a:xfrm>
              <a:off x="3261725" y="2381025"/>
              <a:ext cx="51700" cy="97300"/>
            </a:xfrm>
            <a:custGeom>
              <a:rect b="b" l="l" r="r" t="t"/>
              <a:pathLst>
                <a:path extrusionOk="0" h="3892" w="2068">
                  <a:moveTo>
                    <a:pt x="2067" y="0"/>
                  </a:moveTo>
                  <a:lnTo>
                    <a:pt x="1277" y="3891"/>
                  </a:lnTo>
                  <a:lnTo>
                    <a:pt x="1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7"/>
            <p:cNvSpPr/>
            <p:nvPr/>
          </p:nvSpPr>
          <p:spPr>
            <a:xfrm>
              <a:off x="3274650" y="2306550"/>
              <a:ext cx="38775" cy="74500"/>
            </a:xfrm>
            <a:custGeom>
              <a:rect b="b" l="l" r="r" t="t"/>
              <a:pathLst>
                <a:path extrusionOk="0" h="2980" w="1551">
                  <a:moveTo>
                    <a:pt x="0" y="1"/>
                  </a:moveTo>
                  <a:lnTo>
                    <a:pt x="0" y="2979"/>
                  </a:lnTo>
                  <a:lnTo>
                    <a:pt x="1550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3261725" y="2429650"/>
              <a:ext cx="31950" cy="155800"/>
            </a:xfrm>
            <a:custGeom>
              <a:rect b="b" l="l" r="r" t="t"/>
              <a:pathLst>
                <a:path extrusionOk="0" h="6232" w="1278">
                  <a:moveTo>
                    <a:pt x="1" y="1"/>
                  </a:moveTo>
                  <a:lnTo>
                    <a:pt x="1" y="6232"/>
                  </a:lnTo>
                  <a:lnTo>
                    <a:pt x="1277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3186500" y="2585425"/>
              <a:ext cx="75250" cy="101850"/>
            </a:xfrm>
            <a:custGeom>
              <a:rect b="b" l="l" r="r" t="t"/>
              <a:pathLst>
                <a:path extrusionOk="0" h="4074" w="3010">
                  <a:moveTo>
                    <a:pt x="1216" y="4074"/>
                  </a:moveTo>
                  <a:lnTo>
                    <a:pt x="3010" y="1"/>
                  </a:lnTo>
                  <a:lnTo>
                    <a:pt x="0" y="203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3156100" y="2687250"/>
              <a:ext cx="60825" cy="111750"/>
            </a:xfrm>
            <a:custGeom>
              <a:rect b="b" l="l" r="r" t="t"/>
              <a:pathLst>
                <a:path extrusionOk="0" h="4470" w="2433">
                  <a:moveTo>
                    <a:pt x="1" y="4469"/>
                  </a:moveTo>
                  <a:lnTo>
                    <a:pt x="2432" y="1"/>
                  </a:lnTo>
                  <a:lnTo>
                    <a:pt x="274" y="5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7"/>
            <p:cNvSpPr/>
            <p:nvPr/>
          </p:nvSpPr>
          <p:spPr>
            <a:xfrm>
              <a:off x="3064925" y="2700950"/>
              <a:ext cx="98050" cy="202150"/>
            </a:xfrm>
            <a:custGeom>
              <a:rect b="b" l="l" r="r" t="t"/>
              <a:pathLst>
                <a:path extrusionOk="0" h="8086" w="3922">
                  <a:moveTo>
                    <a:pt x="0" y="8085"/>
                  </a:moveTo>
                  <a:lnTo>
                    <a:pt x="3648" y="3921"/>
                  </a:lnTo>
                  <a:lnTo>
                    <a:pt x="392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3002600" y="2887875"/>
              <a:ext cx="62350" cy="115525"/>
            </a:xfrm>
            <a:custGeom>
              <a:rect b="b" l="l" r="r" t="t"/>
              <a:pathLst>
                <a:path extrusionOk="0" h="4621" w="2494">
                  <a:moveTo>
                    <a:pt x="1" y="4620"/>
                  </a:moveTo>
                  <a:lnTo>
                    <a:pt x="2493" y="608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3033750" y="2742725"/>
              <a:ext cx="61575" cy="160375"/>
            </a:xfrm>
            <a:custGeom>
              <a:rect b="b" l="l" r="r" t="t"/>
              <a:pathLst>
                <a:path extrusionOk="0" h="6415" w="2463">
                  <a:moveTo>
                    <a:pt x="2463" y="1"/>
                  </a:moveTo>
                  <a:lnTo>
                    <a:pt x="1" y="5806"/>
                  </a:lnTo>
                  <a:lnTo>
                    <a:pt x="1247" y="641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3095300" y="2659900"/>
              <a:ext cx="67675" cy="82850"/>
            </a:xfrm>
            <a:custGeom>
              <a:rect b="b" l="l" r="r" t="t"/>
              <a:pathLst>
                <a:path extrusionOk="0" h="3314" w="2707">
                  <a:moveTo>
                    <a:pt x="2706" y="1642"/>
                  </a:moveTo>
                  <a:lnTo>
                    <a:pt x="1" y="3314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7"/>
            <p:cNvSpPr/>
            <p:nvPr/>
          </p:nvSpPr>
          <p:spPr>
            <a:xfrm>
              <a:off x="3002600" y="2903075"/>
              <a:ext cx="62350" cy="132250"/>
            </a:xfrm>
            <a:custGeom>
              <a:rect b="b" l="l" r="r" t="t"/>
              <a:pathLst>
                <a:path extrusionOk="0" h="5290" w="2494">
                  <a:moveTo>
                    <a:pt x="2493" y="0"/>
                  </a:moveTo>
                  <a:lnTo>
                    <a:pt x="335" y="5289"/>
                  </a:lnTo>
                  <a:lnTo>
                    <a:pt x="1" y="401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7"/>
            <p:cNvSpPr/>
            <p:nvPr/>
          </p:nvSpPr>
          <p:spPr>
            <a:xfrm>
              <a:off x="2964600" y="3003375"/>
              <a:ext cx="46375" cy="97300"/>
            </a:xfrm>
            <a:custGeom>
              <a:rect b="b" l="l" r="r" t="t"/>
              <a:pathLst>
                <a:path extrusionOk="0" h="3892" w="1855">
                  <a:moveTo>
                    <a:pt x="1" y="3891"/>
                  </a:moveTo>
                  <a:lnTo>
                    <a:pt x="1855" y="1277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7"/>
            <p:cNvSpPr/>
            <p:nvPr/>
          </p:nvSpPr>
          <p:spPr>
            <a:xfrm>
              <a:off x="2910650" y="3086950"/>
              <a:ext cx="53975" cy="152025"/>
            </a:xfrm>
            <a:custGeom>
              <a:rect b="b" l="l" r="r" t="t"/>
              <a:pathLst>
                <a:path extrusionOk="0" h="6081" w="2159">
                  <a:moveTo>
                    <a:pt x="1" y="6080"/>
                  </a:moveTo>
                  <a:lnTo>
                    <a:pt x="2159" y="548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7"/>
            <p:cNvSpPr/>
            <p:nvPr/>
          </p:nvSpPr>
          <p:spPr>
            <a:xfrm>
              <a:off x="3173575" y="1816425"/>
              <a:ext cx="43350" cy="114775"/>
            </a:xfrm>
            <a:custGeom>
              <a:rect b="b" l="l" r="r" t="t"/>
              <a:pathLst>
                <a:path extrusionOk="0" h="4591" w="1734">
                  <a:moveTo>
                    <a:pt x="821" y="4590"/>
                  </a:moveTo>
                  <a:lnTo>
                    <a:pt x="1" y="1"/>
                  </a:lnTo>
                  <a:lnTo>
                    <a:pt x="1733" y="20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7"/>
            <p:cNvSpPr/>
            <p:nvPr/>
          </p:nvSpPr>
          <p:spPr>
            <a:xfrm>
              <a:off x="2892425" y="1436475"/>
              <a:ext cx="138325" cy="113250"/>
            </a:xfrm>
            <a:custGeom>
              <a:rect b="b" l="l" r="r" t="t"/>
              <a:pathLst>
                <a:path extrusionOk="0" h="4530" w="5533">
                  <a:moveTo>
                    <a:pt x="0" y="1"/>
                  </a:moveTo>
                  <a:lnTo>
                    <a:pt x="5532" y="4530"/>
                  </a:lnTo>
                  <a:lnTo>
                    <a:pt x="1216" y="34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7"/>
            <p:cNvSpPr/>
            <p:nvPr/>
          </p:nvSpPr>
          <p:spPr>
            <a:xfrm>
              <a:off x="2713075" y="1339975"/>
              <a:ext cx="179375" cy="96525"/>
            </a:xfrm>
            <a:custGeom>
              <a:rect b="b" l="l" r="r" t="t"/>
              <a:pathLst>
                <a:path extrusionOk="0" h="3861" w="7175">
                  <a:moveTo>
                    <a:pt x="1" y="1"/>
                  </a:moveTo>
                  <a:lnTo>
                    <a:pt x="7174" y="3861"/>
                  </a:lnTo>
                  <a:lnTo>
                    <a:pt x="1490" y="27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>
              <a:off x="2856700" y="1436475"/>
              <a:ext cx="66150" cy="86650"/>
            </a:xfrm>
            <a:custGeom>
              <a:rect b="b" l="l" r="r" t="t"/>
              <a:pathLst>
                <a:path extrusionOk="0" h="3466" w="2646">
                  <a:moveTo>
                    <a:pt x="1" y="3040"/>
                  </a:moveTo>
                  <a:lnTo>
                    <a:pt x="2645" y="3466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2939525" y="1584650"/>
              <a:ext cx="145925" cy="49425"/>
            </a:xfrm>
            <a:custGeom>
              <a:rect b="b" l="l" r="r" t="t"/>
              <a:pathLst>
                <a:path extrusionOk="0" h="1977" w="5837">
                  <a:moveTo>
                    <a:pt x="1" y="1977"/>
                  </a:moveTo>
                  <a:lnTo>
                    <a:pt x="3223" y="1"/>
                  </a:lnTo>
                  <a:lnTo>
                    <a:pt x="5837" y="10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3224500" y="2192575"/>
              <a:ext cx="50175" cy="114000"/>
            </a:xfrm>
            <a:custGeom>
              <a:rect b="b" l="l" r="r" t="t"/>
              <a:pathLst>
                <a:path extrusionOk="0" h="4560" w="2007">
                  <a:moveTo>
                    <a:pt x="2006" y="0"/>
                  </a:moveTo>
                  <a:lnTo>
                    <a:pt x="2006" y="4560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3216900" y="2017025"/>
              <a:ext cx="76775" cy="124650"/>
            </a:xfrm>
            <a:custGeom>
              <a:rect b="b" l="l" r="r" t="t"/>
              <a:pathLst>
                <a:path extrusionOk="0" h="4986" w="3071">
                  <a:moveTo>
                    <a:pt x="1520" y="1"/>
                  </a:moveTo>
                  <a:lnTo>
                    <a:pt x="3070" y="4986"/>
                  </a:lnTo>
                  <a:lnTo>
                    <a:pt x="0" y="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>
              <a:off x="2545900" y="1287550"/>
              <a:ext cx="167200" cy="81325"/>
            </a:xfrm>
            <a:custGeom>
              <a:rect b="b" l="l" r="r" t="t"/>
              <a:pathLst>
                <a:path extrusionOk="0" h="3253" w="6688">
                  <a:moveTo>
                    <a:pt x="6688" y="2098"/>
                  </a:moveTo>
                  <a:lnTo>
                    <a:pt x="1" y="0"/>
                  </a:lnTo>
                  <a:lnTo>
                    <a:pt x="3344" y="325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>
              <a:off x="2341500" y="1269300"/>
              <a:ext cx="204425" cy="59300"/>
            </a:xfrm>
            <a:custGeom>
              <a:rect b="b" l="l" r="r" t="t"/>
              <a:pathLst>
                <a:path extrusionOk="0" h="2372" w="8177">
                  <a:moveTo>
                    <a:pt x="0" y="1"/>
                  </a:moveTo>
                  <a:lnTo>
                    <a:pt x="8177" y="730"/>
                  </a:lnTo>
                  <a:lnTo>
                    <a:pt x="6505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>
              <a:off x="2504100" y="1287550"/>
              <a:ext cx="125425" cy="81325"/>
            </a:xfrm>
            <a:custGeom>
              <a:rect b="b" l="l" r="r" t="t"/>
              <a:pathLst>
                <a:path extrusionOk="0" h="3253" w="5017">
                  <a:moveTo>
                    <a:pt x="5016" y="3253"/>
                  </a:moveTo>
                  <a:lnTo>
                    <a:pt x="1" y="1642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>
              <a:off x="2638625" y="1409875"/>
              <a:ext cx="253825" cy="99575"/>
            </a:xfrm>
            <a:custGeom>
              <a:rect b="b" l="l" r="r" t="t"/>
              <a:pathLst>
                <a:path extrusionOk="0" h="3983" w="10153">
                  <a:moveTo>
                    <a:pt x="4468" y="1"/>
                  </a:moveTo>
                  <a:lnTo>
                    <a:pt x="0" y="3983"/>
                  </a:lnTo>
                  <a:lnTo>
                    <a:pt x="10152" y="10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>
              <a:off x="3128750" y="2067200"/>
              <a:ext cx="164925" cy="138325"/>
            </a:xfrm>
            <a:custGeom>
              <a:rect b="b" l="l" r="r" t="t"/>
              <a:pathLst>
                <a:path extrusionOk="0" h="5533" w="6597">
                  <a:moveTo>
                    <a:pt x="3830" y="5532"/>
                  </a:moveTo>
                  <a:lnTo>
                    <a:pt x="0" y="0"/>
                  </a:lnTo>
                  <a:lnTo>
                    <a:pt x="6596" y="297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>
              <a:off x="3128750" y="1931175"/>
              <a:ext cx="88175" cy="136050"/>
            </a:xfrm>
            <a:custGeom>
              <a:rect b="b" l="l" r="r" t="t"/>
              <a:pathLst>
                <a:path extrusionOk="0" h="5442" w="3527">
                  <a:moveTo>
                    <a:pt x="2614" y="0"/>
                  </a:moveTo>
                  <a:lnTo>
                    <a:pt x="0" y="5441"/>
                  </a:lnTo>
                  <a:lnTo>
                    <a:pt x="3526" y="38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>
              <a:off x="2852900" y="3238950"/>
              <a:ext cx="57775" cy="107150"/>
            </a:xfrm>
            <a:custGeom>
              <a:rect b="b" l="l" r="r" t="t"/>
              <a:pathLst>
                <a:path extrusionOk="0" h="4286" w="2311">
                  <a:moveTo>
                    <a:pt x="2311" y="0"/>
                  </a:moveTo>
                  <a:lnTo>
                    <a:pt x="1672" y="4043"/>
                  </a:lnTo>
                  <a:lnTo>
                    <a:pt x="1" y="42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>
              <a:off x="2840750" y="3340000"/>
              <a:ext cx="53975" cy="135300"/>
            </a:xfrm>
            <a:custGeom>
              <a:rect b="b" l="l" r="r" t="t"/>
              <a:pathLst>
                <a:path extrusionOk="0" h="5412" w="2159">
                  <a:moveTo>
                    <a:pt x="0" y="5411"/>
                  </a:moveTo>
                  <a:lnTo>
                    <a:pt x="2158" y="1"/>
                  </a:lnTo>
                  <a:lnTo>
                    <a:pt x="487" y="24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>
              <a:off x="2786025" y="3346075"/>
              <a:ext cx="66900" cy="208250"/>
            </a:xfrm>
            <a:custGeom>
              <a:rect b="b" l="l" r="r" t="t"/>
              <a:pathLst>
                <a:path extrusionOk="0" h="8330" w="2676">
                  <a:moveTo>
                    <a:pt x="1" y="8329"/>
                  </a:moveTo>
                  <a:lnTo>
                    <a:pt x="2189" y="5168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>
              <a:off x="2629500" y="1368850"/>
              <a:ext cx="120850" cy="140600"/>
            </a:xfrm>
            <a:custGeom>
              <a:rect b="b" l="l" r="r" t="t"/>
              <a:pathLst>
                <a:path extrusionOk="0" h="5624" w="4834">
                  <a:moveTo>
                    <a:pt x="0" y="1"/>
                  </a:moveTo>
                  <a:lnTo>
                    <a:pt x="365" y="5624"/>
                  </a:lnTo>
                  <a:lnTo>
                    <a:pt x="4833" y="164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>
              <a:off x="2638625" y="1509425"/>
              <a:ext cx="300925" cy="124650"/>
            </a:xfrm>
            <a:custGeom>
              <a:rect b="b" l="l" r="r" t="t"/>
              <a:pathLst>
                <a:path extrusionOk="0" h="4986" w="12037">
                  <a:moveTo>
                    <a:pt x="12037" y="4986"/>
                  </a:moveTo>
                  <a:lnTo>
                    <a:pt x="8724" y="1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>
              <a:off x="2985125" y="1737400"/>
              <a:ext cx="188475" cy="79050"/>
            </a:xfrm>
            <a:custGeom>
              <a:rect b="b" l="l" r="r" t="t"/>
              <a:pathLst>
                <a:path extrusionOk="0" h="3162" w="7539">
                  <a:moveTo>
                    <a:pt x="7539" y="3162"/>
                  </a:moveTo>
                  <a:lnTo>
                    <a:pt x="0" y="365"/>
                  </a:lnTo>
                  <a:lnTo>
                    <a:pt x="629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>
              <a:off x="2939525" y="1612025"/>
              <a:ext cx="145925" cy="134525"/>
            </a:xfrm>
            <a:custGeom>
              <a:rect b="b" l="l" r="r" t="t"/>
              <a:pathLst>
                <a:path extrusionOk="0" h="5381" w="5837">
                  <a:moveTo>
                    <a:pt x="1" y="882"/>
                  </a:moveTo>
                  <a:lnTo>
                    <a:pt x="1824" y="5380"/>
                  </a:lnTo>
                  <a:lnTo>
                    <a:pt x="583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3079350" y="2175100"/>
              <a:ext cx="195325" cy="131475"/>
            </a:xfrm>
            <a:custGeom>
              <a:rect b="b" l="l" r="r" t="t"/>
              <a:pathLst>
                <a:path extrusionOk="0" h="5259" w="7813">
                  <a:moveTo>
                    <a:pt x="5806" y="1216"/>
                  </a:moveTo>
                  <a:lnTo>
                    <a:pt x="1" y="0"/>
                  </a:lnTo>
                  <a:lnTo>
                    <a:pt x="7812" y="525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2341500" y="1269300"/>
              <a:ext cx="162625" cy="59300"/>
            </a:xfrm>
            <a:custGeom>
              <a:rect b="b" l="l" r="r" t="t"/>
              <a:pathLst>
                <a:path extrusionOk="0" h="2372" w="6505">
                  <a:moveTo>
                    <a:pt x="0" y="1"/>
                  </a:moveTo>
                  <a:lnTo>
                    <a:pt x="0" y="2372"/>
                  </a:lnTo>
                  <a:lnTo>
                    <a:pt x="6505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>
              <a:off x="2524625" y="1368850"/>
              <a:ext cx="114025" cy="140600"/>
            </a:xfrm>
            <a:custGeom>
              <a:rect b="b" l="l" r="r" t="t"/>
              <a:pathLst>
                <a:path extrusionOk="0" h="5624" w="4561">
                  <a:moveTo>
                    <a:pt x="4560" y="5624"/>
                  </a:moveTo>
                  <a:lnTo>
                    <a:pt x="1" y="4985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>
              <a:off x="2590750" y="1509425"/>
              <a:ext cx="110200" cy="139850"/>
            </a:xfrm>
            <a:custGeom>
              <a:rect b="b" l="l" r="r" t="t"/>
              <a:pathLst>
                <a:path extrusionOk="0" h="5594" w="4408">
                  <a:moveTo>
                    <a:pt x="0" y="5594"/>
                  </a:moveTo>
                  <a:lnTo>
                    <a:pt x="1915" y="1"/>
                  </a:lnTo>
                  <a:lnTo>
                    <a:pt x="4407" y="34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>
              <a:off x="2259425" y="1328575"/>
              <a:ext cx="244700" cy="81325"/>
            </a:xfrm>
            <a:custGeom>
              <a:rect b="b" l="l" r="r" t="t"/>
              <a:pathLst>
                <a:path extrusionOk="0" h="3253" w="9788">
                  <a:moveTo>
                    <a:pt x="3283" y="1"/>
                  </a:moveTo>
                  <a:lnTo>
                    <a:pt x="1" y="3253"/>
                  </a:lnTo>
                  <a:lnTo>
                    <a:pt x="978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>
              <a:off x="2053500" y="1328575"/>
              <a:ext cx="205950" cy="81325"/>
            </a:xfrm>
            <a:custGeom>
              <a:rect b="b" l="l" r="r" t="t"/>
              <a:pathLst>
                <a:path extrusionOk="0" h="3253" w="8238">
                  <a:moveTo>
                    <a:pt x="5046" y="1"/>
                  </a:moveTo>
                  <a:lnTo>
                    <a:pt x="8238" y="3253"/>
                  </a:lnTo>
                  <a:lnTo>
                    <a:pt x="0" y="161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2179650" y="1269300"/>
              <a:ext cx="161875" cy="59300"/>
            </a:xfrm>
            <a:custGeom>
              <a:rect b="b" l="l" r="r" t="t"/>
              <a:pathLst>
                <a:path extrusionOk="0" h="2372" w="6475">
                  <a:moveTo>
                    <a:pt x="6474" y="1"/>
                  </a:moveTo>
                  <a:lnTo>
                    <a:pt x="6474" y="2372"/>
                  </a:lnTo>
                  <a:lnTo>
                    <a:pt x="0" y="237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1743450" y="1509425"/>
              <a:ext cx="300950" cy="212800"/>
            </a:xfrm>
            <a:custGeom>
              <a:rect b="b" l="l" r="r" t="t"/>
              <a:pathLst>
                <a:path extrusionOk="0" h="8512" w="12038">
                  <a:moveTo>
                    <a:pt x="12038" y="1"/>
                  </a:moveTo>
                  <a:lnTo>
                    <a:pt x="7569" y="8512"/>
                  </a:lnTo>
                  <a:lnTo>
                    <a:pt x="1" y="49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>
              <a:off x="1488900" y="1746525"/>
              <a:ext cx="209000" cy="184675"/>
            </a:xfrm>
            <a:custGeom>
              <a:rect b="b" l="l" r="r" t="t"/>
              <a:pathLst>
                <a:path extrusionOk="0" h="7387" w="8360">
                  <a:moveTo>
                    <a:pt x="8359" y="0"/>
                  </a:moveTo>
                  <a:lnTo>
                    <a:pt x="3222" y="7386"/>
                  </a:lnTo>
                  <a:lnTo>
                    <a:pt x="0" y="738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>
              <a:off x="2278425" y="1672800"/>
              <a:ext cx="250800" cy="372375"/>
            </a:xfrm>
            <a:custGeom>
              <a:rect b="b" l="l" r="r" t="t"/>
              <a:pathLst>
                <a:path extrusionOk="0" h="14895" w="10032">
                  <a:moveTo>
                    <a:pt x="10031" y="1"/>
                  </a:moveTo>
                  <a:lnTo>
                    <a:pt x="0" y="14895"/>
                  </a:lnTo>
                  <a:lnTo>
                    <a:pt x="252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>
              <a:off x="2101375" y="1931175"/>
              <a:ext cx="177075" cy="375400"/>
            </a:xfrm>
            <a:custGeom>
              <a:rect b="b" l="l" r="r" t="t"/>
              <a:pathLst>
                <a:path extrusionOk="0" h="15016" w="7083">
                  <a:moveTo>
                    <a:pt x="7082" y="4560"/>
                  </a:moveTo>
                  <a:lnTo>
                    <a:pt x="3678" y="0"/>
                  </a:lnTo>
                  <a:lnTo>
                    <a:pt x="0" y="150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>
              <a:off x="1932675" y="2286800"/>
              <a:ext cx="168725" cy="218100"/>
            </a:xfrm>
            <a:custGeom>
              <a:rect b="b" l="l" r="r" t="t"/>
              <a:pathLst>
                <a:path extrusionOk="0" h="8724" w="6749">
                  <a:moveTo>
                    <a:pt x="0" y="0"/>
                  </a:moveTo>
                  <a:lnTo>
                    <a:pt x="6748" y="791"/>
                  </a:lnTo>
                  <a:lnTo>
                    <a:pt x="1429" y="872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>
              <a:off x="2023850" y="1888625"/>
              <a:ext cx="169500" cy="156550"/>
            </a:xfrm>
            <a:custGeom>
              <a:rect b="b" l="l" r="r" t="t"/>
              <a:pathLst>
                <a:path extrusionOk="0" h="6262" w="6780">
                  <a:moveTo>
                    <a:pt x="1" y="6262"/>
                  </a:moveTo>
                  <a:lnTo>
                    <a:pt x="6779" y="1702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>
              <a:off x="1697875" y="1722200"/>
              <a:ext cx="234825" cy="126175"/>
            </a:xfrm>
            <a:custGeom>
              <a:rect b="b" l="l" r="r" t="t"/>
              <a:pathLst>
                <a:path extrusionOk="0" h="5047" w="9393">
                  <a:moveTo>
                    <a:pt x="0" y="973"/>
                  </a:moveTo>
                  <a:lnTo>
                    <a:pt x="6626" y="5046"/>
                  </a:lnTo>
                  <a:lnTo>
                    <a:pt x="939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7"/>
            <p:cNvSpPr/>
            <p:nvPr/>
          </p:nvSpPr>
          <p:spPr>
            <a:xfrm>
              <a:off x="1932675" y="1722200"/>
              <a:ext cx="168725" cy="166450"/>
            </a:xfrm>
            <a:custGeom>
              <a:rect b="b" l="l" r="r" t="t"/>
              <a:pathLst>
                <a:path extrusionOk="0" h="6658" w="6749">
                  <a:moveTo>
                    <a:pt x="5867" y="608"/>
                  </a:moveTo>
                  <a:lnTo>
                    <a:pt x="6748" y="66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7"/>
            <p:cNvSpPr/>
            <p:nvPr/>
          </p:nvSpPr>
          <p:spPr>
            <a:xfrm>
              <a:off x="2044375" y="1509425"/>
              <a:ext cx="135300" cy="228000"/>
            </a:xfrm>
            <a:custGeom>
              <a:rect b="b" l="l" r="r" t="t"/>
              <a:pathLst>
                <a:path extrusionOk="0" h="9120" w="5412">
                  <a:moveTo>
                    <a:pt x="1" y="1"/>
                  </a:moveTo>
                  <a:lnTo>
                    <a:pt x="5411" y="2493"/>
                  </a:lnTo>
                  <a:lnTo>
                    <a:pt x="1399" y="911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7"/>
            <p:cNvSpPr/>
            <p:nvPr/>
          </p:nvSpPr>
          <p:spPr>
            <a:xfrm>
              <a:off x="2156850" y="1672800"/>
              <a:ext cx="184675" cy="258400"/>
            </a:xfrm>
            <a:custGeom>
              <a:rect b="b" l="l" r="r" t="t"/>
              <a:pathLst>
                <a:path extrusionOk="0" h="10336" w="7387">
                  <a:moveTo>
                    <a:pt x="1459" y="10335"/>
                  </a:moveTo>
                  <a:lnTo>
                    <a:pt x="0" y="3679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2341500" y="1672800"/>
              <a:ext cx="187725" cy="104125"/>
            </a:xfrm>
            <a:custGeom>
              <a:rect b="b" l="l" r="r" t="t"/>
              <a:pathLst>
                <a:path extrusionOk="0" h="4165" w="7509">
                  <a:moveTo>
                    <a:pt x="1611" y="4165"/>
                  </a:moveTo>
                  <a:lnTo>
                    <a:pt x="0" y="1"/>
                  </a:lnTo>
                  <a:lnTo>
                    <a:pt x="750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1932675" y="2045150"/>
              <a:ext cx="168725" cy="261425"/>
            </a:xfrm>
            <a:custGeom>
              <a:rect b="b" l="l" r="r" t="t"/>
              <a:pathLst>
                <a:path extrusionOk="0" h="10457" w="6749">
                  <a:moveTo>
                    <a:pt x="0" y="9666"/>
                  </a:moveTo>
                  <a:lnTo>
                    <a:pt x="3648" y="1"/>
                  </a:lnTo>
                  <a:lnTo>
                    <a:pt x="6748" y="10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1869600" y="2504875"/>
              <a:ext cx="287275" cy="139850"/>
            </a:xfrm>
            <a:custGeom>
              <a:rect b="b" l="l" r="r" t="t"/>
              <a:pathLst>
                <a:path extrusionOk="0" h="5594" w="11491">
                  <a:moveTo>
                    <a:pt x="3952" y="1"/>
                  </a:moveTo>
                  <a:lnTo>
                    <a:pt x="11490" y="1"/>
                  </a:lnTo>
                  <a:lnTo>
                    <a:pt x="1" y="559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2156850" y="2504875"/>
              <a:ext cx="117050" cy="383025"/>
            </a:xfrm>
            <a:custGeom>
              <a:rect b="b" l="l" r="r" t="t"/>
              <a:pathLst>
                <a:path extrusionOk="0" h="15321" w="4682">
                  <a:moveTo>
                    <a:pt x="4681" y="1"/>
                  </a:moveTo>
                  <a:lnTo>
                    <a:pt x="1277" y="153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2032225" y="2857475"/>
              <a:ext cx="156550" cy="329050"/>
            </a:xfrm>
            <a:custGeom>
              <a:rect b="b" l="l" r="r" t="t"/>
              <a:pathLst>
                <a:path extrusionOk="0" h="13162" w="6262">
                  <a:moveTo>
                    <a:pt x="3648" y="13162"/>
                  </a:moveTo>
                  <a:lnTo>
                    <a:pt x="6262" y="12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2074025" y="2504875"/>
              <a:ext cx="114750" cy="383025"/>
            </a:xfrm>
            <a:custGeom>
              <a:rect b="b" l="l" r="r" t="t"/>
              <a:pathLst>
                <a:path extrusionOk="0" h="15321" w="4590">
                  <a:moveTo>
                    <a:pt x="3313" y="1"/>
                  </a:moveTo>
                  <a:lnTo>
                    <a:pt x="0" y="7843"/>
                  </a:lnTo>
                  <a:lnTo>
                    <a:pt x="4590" y="1532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1869600" y="2644700"/>
              <a:ext cx="204450" cy="147450"/>
            </a:xfrm>
            <a:custGeom>
              <a:rect b="b" l="l" r="r" t="t"/>
              <a:pathLst>
                <a:path extrusionOk="0" h="5898" w="8178">
                  <a:moveTo>
                    <a:pt x="1" y="1"/>
                  </a:moveTo>
                  <a:lnTo>
                    <a:pt x="8177" y="2250"/>
                  </a:lnTo>
                  <a:lnTo>
                    <a:pt x="1" y="58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2032225" y="2700950"/>
              <a:ext cx="156550" cy="186950"/>
            </a:xfrm>
            <a:custGeom>
              <a:rect b="b" l="l" r="r" t="t"/>
              <a:pathLst>
                <a:path extrusionOk="0" h="7478" w="6262">
                  <a:moveTo>
                    <a:pt x="0" y="6262"/>
                  </a:moveTo>
                  <a:lnTo>
                    <a:pt x="1672" y="0"/>
                  </a:lnTo>
                  <a:lnTo>
                    <a:pt x="6262" y="747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2450150" y="1672800"/>
              <a:ext cx="140625" cy="359450"/>
            </a:xfrm>
            <a:custGeom>
              <a:rect b="b" l="l" r="r" t="t"/>
              <a:pathLst>
                <a:path extrusionOk="0" h="14378" w="5625">
                  <a:moveTo>
                    <a:pt x="3162" y="1"/>
                  </a:moveTo>
                  <a:lnTo>
                    <a:pt x="1" y="14378"/>
                  </a:lnTo>
                  <a:lnTo>
                    <a:pt x="5624" y="10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2403800" y="1931175"/>
              <a:ext cx="186975" cy="310050"/>
            </a:xfrm>
            <a:custGeom>
              <a:rect b="b" l="l" r="r" t="t"/>
              <a:pathLst>
                <a:path extrusionOk="0" h="12402" w="7479">
                  <a:moveTo>
                    <a:pt x="1" y="12402"/>
                  </a:moveTo>
                  <a:lnTo>
                    <a:pt x="1855" y="4043"/>
                  </a:lnTo>
                  <a:lnTo>
                    <a:pt x="747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2378725" y="2223725"/>
              <a:ext cx="212050" cy="130725"/>
            </a:xfrm>
            <a:custGeom>
              <a:rect b="b" l="l" r="r" t="t"/>
              <a:pathLst>
                <a:path extrusionOk="0" h="5229" w="8482">
                  <a:moveTo>
                    <a:pt x="1" y="5229"/>
                  </a:moveTo>
                  <a:lnTo>
                    <a:pt x="1004" y="700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2378725" y="2223725"/>
              <a:ext cx="305500" cy="130725"/>
            </a:xfrm>
            <a:custGeom>
              <a:rect b="b" l="l" r="r" t="t"/>
              <a:pathLst>
                <a:path extrusionOk="0" h="5229" w="12220">
                  <a:moveTo>
                    <a:pt x="12220" y="5229"/>
                  </a:moveTo>
                  <a:lnTo>
                    <a:pt x="1" y="5229"/>
                  </a:lnTo>
                  <a:lnTo>
                    <a:pt x="848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2123400" y="2837725"/>
              <a:ext cx="234850" cy="348800"/>
            </a:xfrm>
            <a:custGeom>
              <a:rect b="b" l="l" r="r" t="t"/>
              <a:pathLst>
                <a:path extrusionOk="0" h="13952" w="9394">
                  <a:moveTo>
                    <a:pt x="1" y="13952"/>
                  </a:moveTo>
                  <a:lnTo>
                    <a:pt x="9393" y="0"/>
                  </a:lnTo>
                  <a:lnTo>
                    <a:pt x="7964" y="1112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2358225" y="2539075"/>
              <a:ext cx="232550" cy="298675"/>
            </a:xfrm>
            <a:custGeom>
              <a:rect b="b" l="l" r="r" t="t"/>
              <a:pathLst>
                <a:path extrusionOk="0" h="11947" w="9302">
                  <a:moveTo>
                    <a:pt x="8085" y="1"/>
                  </a:moveTo>
                  <a:lnTo>
                    <a:pt x="0" y="11946"/>
                  </a:lnTo>
                  <a:lnTo>
                    <a:pt x="9301" y="595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2560350" y="2354425"/>
              <a:ext cx="242425" cy="184675"/>
            </a:xfrm>
            <a:custGeom>
              <a:rect b="b" l="l" r="r" t="t"/>
              <a:pathLst>
                <a:path extrusionOk="0" h="7387" w="9697">
                  <a:moveTo>
                    <a:pt x="4955" y="1"/>
                  </a:moveTo>
                  <a:lnTo>
                    <a:pt x="0" y="7387"/>
                  </a:lnTo>
                  <a:lnTo>
                    <a:pt x="9697" y="267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2101375" y="2045150"/>
              <a:ext cx="177075" cy="261425"/>
            </a:xfrm>
            <a:custGeom>
              <a:rect b="b" l="l" r="r" t="t"/>
              <a:pathLst>
                <a:path extrusionOk="0" h="10457" w="7083">
                  <a:moveTo>
                    <a:pt x="7082" y="1"/>
                  </a:moveTo>
                  <a:lnTo>
                    <a:pt x="3678" y="2463"/>
                  </a:lnTo>
                  <a:lnTo>
                    <a:pt x="0" y="1045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2193325" y="1931175"/>
              <a:ext cx="85125" cy="175550"/>
            </a:xfrm>
            <a:custGeom>
              <a:rect b="b" l="l" r="r" t="t"/>
              <a:pathLst>
                <a:path extrusionOk="0" h="7022" w="3405">
                  <a:moveTo>
                    <a:pt x="0" y="7022"/>
                  </a:moveTo>
                  <a:lnTo>
                    <a:pt x="0" y="0"/>
                  </a:lnTo>
                  <a:lnTo>
                    <a:pt x="3404" y="456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2403800" y="2032225"/>
              <a:ext cx="70700" cy="209000"/>
            </a:xfrm>
            <a:custGeom>
              <a:rect b="b" l="l" r="r" t="t"/>
              <a:pathLst>
                <a:path extrusionOk="0" h="8360" w="2828">
                  <a:moveTo>
                    <a:pt x="1855" y="1"/>
                  </a:moveTo>
                  <a:lnTo>
                    <a:pt x="1" y="8360"/>
                  </a:lnTo>
                  <a:lnTo>
                    <a:pt x="2828" y="139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2403800" y="1931175"/>
              <a:ext cx="186975" cy="310050"/>
            </a:xfrm>
            <a:custGeom>
              <a:rect b="b" l="l" r="r" t="t"/>
              <a:pathLst>
                <a:path extrusionOk="0" h="12402" w="7479">
                  <a:moveTo>
                    <a:pt x="7478" y="0"/>
                  </a:moveTo>
                  <a:lnTo>
                    <a:pt x="2828" y="5441"/>
                  </a:lnTo>
                  <a:lnTo>
                    <a:pt x="1" y="1240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2278425" y="1672800"/>
              <a:ext cx="250800" cy="372375"/>
            </a:xfrm>
            <a:custGeom>
              <a:rect b="b" l="l" r="r" t="t"/>
              <a:pathLst>
                <a:path extrusionOk="0" h="14895" w="10032">
                  <a:moveTo>
                    <a:pt x="4134" y="4165"/>
                  </a:moveTo>
                  <a:lnTo>
                    <a:pt x="0" y="14895"/>
                  </a:lnTo>
                  <a:lnTo>
                    <a:pt x="1003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1814900" y="2471450"/>
              <a:ext cx="153525" cy="173275"/>
            </a:xfrm>
            <a:custGeom>
              <a:rect b="b" l="l" r="r" t="t"/>
              <a:pathLst>
                <a:path extrusionOk="0" h="6931" w="6141">
                  <a:moveTo>
                    <a:pt x="2189" y="6931"/>
                  </a:moveTo>
                  <a:lnTo>
                    <a:pt x="0" y="1"/>
                  </a:lnTo>
                  <a:lnTo>
                    <a:pt x="6140" y="133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1603650" y="2175100"/>
              <a:ext cx="126925" cy="142125"/>
            </a:xfrm>
            <a:custGeom>
              <a:rect b="b" l="l" r="r" t="t"/>
              <a:pathLst>
                <a:path extrusionOk="0" h="5685" w="5077">
                  <a:moveTo>
                    <a:pt x="0" y="0"/>
                  </a:moveTo>
                  <a:lnTo>
                    <a:pt x="5076" y="1520"/>
                  </a:lnTo>
                  <a:lnTo>
                    <a:pt x="0" y="568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1869600" y="2045150"/>
              <a:ext cx="154275" cy="241675"/>
            </a:xfrm>
            <a:custGeom>
              <a:rect b="b" l="l" r="r" t="t"/>
              <a:pathLst>
                <a:path extrusionOk="0" h="9667" w="6171">
                  <a:moveTo>
                    <a:pt x="2523" y="9666"/>
                  </a:moveTo>
                  <a:lnTo>
                    <a:pt x="1" y="5654"/>
                  </a:lnTo>
                  <a:lnTo>
                    <a:pt x="617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1805775" y="1848350"/>
              <a:ext cx="218100" cy="196825"/>
            </a:xfrm>
            <a:custGeom>
              <a:rect b="b" l="l" r="r" t="t"/>
              <a:pathLst>
                <a:path extrusionOk="0" h="7873" w="8724">
                  <a:moveTo>
                    <a:pt x="2310" y="0"/>
                  </a:moveTo>
                  <a:lnTo>
                    <a:pt x="0" y="3678"/>
                  </a:lnTo>
                  <a:lnTo>
                    <a:pt x="8724" y="787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7"/>
            <p:cNvSpPr/>
            <p:nvPr/>
          </p:nvSpPr>
          <p:spPr>
            <a:xfrm>
              <a:off x="1569450" y="1931175"/>
              <a:ext cx="236350" cy="114000"/>
            </a:xfrm>
            <a:custGeom>
              <a:rect b="b" l="l" r="r" t="t"/>
              <a:pathLst>
                <a:path extrusionOk="0" h="4560" w="9454">
                  <a:moveTo>
                    <a:pt x="0" y="0"/>
                  </a:moveTo>
                  <a:lnTo>
                    <a:pt x="3921" y="4560"/>
                  </a:lnTo>
                  <a:lnTo>
                    <a:pt x="9453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7"/>
            <p:cNvSpPr/>
            <p:nvPr/>
          </p:nvSpPr>
          <p:spPr>
            <a:xfrm>
              <a:off x="1554250" y="2045150"/>
              <a:ext cx="113250" cy="129975"/>
            </a:xfrm>
            <a:custGeom>
              <a:rect b="b" l="l" r="r" t="t"/>
              <a:pathLst>
                <a:path extrusionOk="0" h="5199" w="4530">
                  <a:moveTo>
                    <a:pt x="0" y="882"/>
                  </a:moveTo>
                  <a:lnTo>
                    <a:pt x="1976" y="5198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1667475" y="2045150"/>
              <a:ext cx="349575" cy="141375"/>
            </a:xfrm>
            <a:custGeom>
              <a:rect b="b" l="l" r="r" t="t"/>
              <a:pathLst>
                <a:path extrusionOk="0" h="5655" w="13983">
                  <a:moveTo>
                    <a:pt x="8086" y="5654"/>
                  </a:moveTo>
                  <a:lnTo>
                    <a:pt x="0" y="1"/>
                  </a:lnTo>
                  <a:lnTo>
                    <a:pt x="1398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2524625" y="1493475"/>
              <a:ext cx="66150" cy="179350"/>
            </a:xfrm>
            <a:custGeom>
              <a:rect b="b" l="l" r="r" t="t"/>
              <a:pathLst>
                <a:path extrusionOk="0" h="7174" w="2646">
                  <a:moveTo>
                    <a:pt x="2645" y="6232"/>
                  </a:moveTo>
                  <a:lnTo>
                    <a:pt x="183" y="71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2179650" y="1493475"/>
              <a:ext cx="345000" cy="179350"/>
            </a:xfrm>
            <a:custGeom>
              <a:rect b="b" l="l" r="r" t="t"/>
              <a:pathLst>
                <a:path extrusionOk="0" h="7174" w="13800">
                  <a:moveTo>
                    <a:pt x="6474" y="7174"/>
                  </a:moveTo>
                  <a:lnTo>
                    <a:pt x="0" y="3131"/>
                  </a:lnTo>
                  <a:lnTo>
                    <a:pt x="1380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2079325" y="1571750"/>
              <a:ext cx="100350" cy="193025"/>
            </a:xfrm>
            <a:custGeom>
              <a:rect b="b" l="l" r="r" t="t"/>
              <a:pathLst>
                <a:path extrusionOk="0" h="7721" w="4014">
                  <a:moveTo>
                    <a:pt x="1" y="6626"/>
                  </a:moveTo>
                  <a:lnTo>
                    <a:pt x="3101" y="7721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1583125" y="2471450"/>
              <a:ext cx="286500" cy="188475"/>
            </a:xfrm>
            <a:custGeom>
              <a:rect b="b" l="l" r="r" t="t"/>
              <a:pathLst>
                <a:path extrusionOk="0" h="7539" w="11460">
                  <a:moveTo>
                    <a:pt x="0" y="7539"/>
                  </a:moveTo>
                  <a:lnTo>
                    <a:pt x="9271" y="1"/>
                  </a:lnTo>
                  <a:lnTo>
                    <a:pt x="11460" y="693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1496500" y="2471450"/>
              <a:ext cx="97275" cy="188475"/>
            </a:xfrm>
            <a:custGeom>
              <a:rect b="b" l="l" r="r" t="t"/>
              <a:pathLst>
                <a:path extrusionOk="0" h="7539" w="3891">
                  <a:moveTo>
                    <a:pt x="0" y="6596"/>
                  </a:moveTo>
                  <a:lnTo>
                    <a:pt x="3891" y="1"/>
                  </a:lnTo>
                  <a:lnTo>
                    <a:pt x="3465" y="753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7"/>
            <p:cNvSpPr/>
            <p:nvPr/>
          </p:nvSpPr>
          <p:spPr>
            <a:xfrm>
              <a:off x="1593750" y="2413700"/>
              <a:ext cx="221175" cy="57775"/>
            </a:xfrm>
            <a:custGeom>
              <a:rect b="b" l="l" r="r" t="t"/>
              <a:pathLst>
                <a:path extrusionOk="0" h="2311" w="8847">
                  <a:moveTo>
                    <a:pt x="8846" y="2311"/>
                  </a:moveTo>
                  <a:lnTo>
                    <a:pt x="6080" y="0"/>
                  </a:lnTo>
                  <a:lnTo>
                    <a:pt x="1" y="231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7"/>
            <p:cNvSpPr/>
            <p:nvPr/>
          </p:nvSpPr>
          <p:spPr>
            <a:xfrm>
              <a:off x="1896950" y="3407625"/>
              <a:ext cx="251550" cy="190000"/>
            </a:xfrm>
            <a:custGeom>
              <a:rect b="b" l="l" r="r" t="t"/>
              <a:pathLst>
                <a:path extrusionOk="0" h="7600" w="10062">
                  <a:moveTo>
                    <a:pt x="1" y="5867"/>
                  </a:moveTo>
                  <a:lnTo>
                    <a:pt x="8542" y="7600"/>
                  </a:lnTo>
                  <a:lnTo>
                    <a:pt x="1006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7"/>
            <p:cNvSpPr/>
            <p:nvPr/>
          </p:nvSpPr>
          <p:spPr>
            <a:xfrm>
              <a:off x="2023100" y="3186500"/>
              <a:ext cx="125400" cy="221150"/>
            </a:xfrm>
            <a:custGeom>
              <a:rect b="b" l="l" r="r" t="t"/>
              <a:pathLst>
                <a:path extrusionOk="0" h="8846" w="5016">
                  <a:moveTo>
                    <a:pt x="4013" y="1"/>
                  </a:moveTo>
                  <a:lnTo>
                    <a:pt x="5016" y="8846"/>
                  </a:lnTo>
                  <a:lnTo>
                    <a:pt x="1" y="638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1830100" y="3346075"/>
              <a:ext cx="193025" cy="208250"/>
            </a:xfrm>
            <a:custGeom>
              <a:rect b="b" l="l" r="r" t="t"/>
              <a:pathLst>
                <a:path extrusionOk="0" h="8330" w="7721">
                  <a:moveTo>
                    <a:pt x="0" y="1"/>
                  </a:moveTo>
                  <a:lnTo>
                    <a:pt x="7721" y="1"/>
                  </a:lnTo>
                  <a:lnTo>
                    <a:pt x="2675" y="83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1754100" y="3086950"/>
              <a:ext cx="269025" cy="259150"/>
            </a:xfrm>
            <a:custGeom>
              <a:rect b="b" l="l" r="r" t="t"/>
              <a:pathLst>
                <a:path extrusionOk="0" h="10366" w="10761">
                  <a:moveTo>
                    <a:pt x="0" y="1"/>
                  </a:moveTo>
                  <a:lnTo>
                    <a:pt x="10761" y="10366"/>
                  </a:lnTo>
                  <a:lnTo>
                    <a:pt x="3040" y="103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7"/>
            <p:cNvSpPr/>
            <p:nvPr/>
          </p:nvSpPr>
          <p:spPr>
            <a:xfrm>
              <a:off x="2110500" y="3407625"/>
              <a:ext cx="348800" cy="190000"/>
            </a:xfrm>
            <a:custGeom>
              <a:rect b="b" l="l" r="r" t="t"/>
              <a:pathLst>
                <a:path extrusionOk="0" h="7600" w="13952">
                  <a:moveTo>
                    <a:pt x="1520" y="1"/>
                  </a:moveTo>
                  <a:lnTo>
                    <a:pt x="13952" y="1"/>
                  </a:lnTo>
                  <a:lnTo>
                    <a:pt x="0" y="760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7"/>
            <p:cNvSpPr/>
            <p:nvPr/>
          </p:nvSpPr>
          <p:spPr>
            <a:xfrm>
              <a:off x="2684200" y="2175100"/>
              <a:ext cx="395175" cy="246225"/>
            </a:xfrm>
            <a:custGeom>
              <a:rect b="b" l="l" r="r" t="t"/>
              <a:pathLst>
                <a:path extrusionOk="0" h="9849" w="15807">
                  <a:moveTo>
                    <a:pt x="1" y="7174"/>
                  </a:moveTo>
                  <a:lnTo>
                    <a:pt x="15807" y="0"/>
                  </a:lnTo>
                  <a:lnTo>
                    <a:pt x="4743" y="98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2590750" y="1931175"/>
              <a:ext cx="310050" cy="292575"/>
            </a:xfrm>
            <a:custGeom>
              <a:rect b="b" l="l" r="r" t="t"/>
              <a:pathLst>
                <a:path extrusionOk="0" h="11703" w="12402">
                  <a:moveTo>
                    <a:pt x="0" y="0"/>
                  </a:moveTo>
                  <a:lnTo>
                    <a:pt x="12402" y="1429"/>
                  </a:lnTo>
                  <a:lnTo>
                    <a:pt x="0" y="1170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2700925" y="1596825"/>
              <a:ext cx="284225" cy="370075"/>
            </a:xfrm>
            <a:custGeom>
              <a:rect b="b" l="l" r="r" t="t"/>
              <a:pathLst>
                <a:path extrusionOk="0" h="14803" w="11369">
                  <a:moveTo>
                    <a:pt x="11368" y="5988"/>
                  </a:moveTo>
                  <a:lnTo>
                    <a:pt x="7995" y="14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2590750" y="2659900"/>
              <a:ext cx="195300" cy="163400"/>
            </a:xfrm>
            <a:custGeom>
              <a:rect b="b" l="l" r="r" t="t"/>
              <a:pathLst>
                <a:path extrusionOk="0" h="6536" w="7812">
                  <a:moveTo>
                    <a:pt x="0" y="1125"/>
                  </a:moveTo>
                  <a:lnTo>
                    <a:pt x="6991" y="6536"/>
                  </a:lnTo>
                  <a:lnTo>
                    <a:pt x="781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2765525" y="2823275"/>
              <a:ext cx="268250" cy="263700"/>
            </a:xfrm>
            <a:custGeom>
              <a:rect b="b" l="l" r="r" t="t"/>
              <a:pathLst>
                <a:path extrusionOk="0" h="10548" w="10730">
                  <a:moveTo>
                    <a:pt x="6535" y="10548"/>
                  </a:moveTo>
                  <a:lnTo>
                    <a:pt x="0" y="1"/>
                  </a:lnTo>
                  <a:lnTo>
                    <a:pt x="10730" y="258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7"/>
            <p:cNvSpPr/>
            <p:nvPr/>
          </p:nvSpPr>
          <p:spPr>
            <a:xfrm>
              <a:off x="2786025" y="2421300"/>
              <a:ext cx="152000" cy="238625"/>
            </a:xfrm>
            <a:custGeom>
              <a:rect b="b" l="l" r="r" t="t"/>
              <a:pathLst>
                <a:path extrusionOk="0" h="9545" w="6080">
                  <a:moveTo>
                    <a:pt x="1" y="9545"/>
                  </a:moveTo>
                  <a:lnTo>
                    <a:pt x="6080" y="5776"/>
                  </a:lnTo>
                  <a:lnTo>
                    <a:pt x="67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7"/>
            <p:cNvSpPr/>
            <p:nvPr/>
          </p:nvSpPr>
          <p:spPr>
            <a:xfrm>
              <a:off x="2370375" y="3407625"/>
              <a:ext cx="145150" cy="146700"/>
            </a:xfrm>
            <a:custGeom>
              <a:rect b="b" l="l" r="r" t="t"/>
              <a:pathLst>
                <a:path extrusionOk="0" h="5868" w="5806">
                  <a:moveTo>
                    <a:pt x="3557" y="1"/>
                  </a:moveTo>
                  <a:lnTo>
                    <a:pt x="5806" y="4104"/>
                  </a:lnTo>
                  <a:lnTo>
                    <a:pt x="0" y="58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7"/>
            <p:cNvSpPr/>
            <p:nvPr/>
          </p:nvSpPr>
          <p:spPr>
            <a:xfrm>
              <a:off x="2110500" y="3554300"/>
              <a:ext cx="259900" cy="43325"/>
            </a:xfrm>
            <a:custGeom>
              <a:rect b="b" l="l" r="r" t="t"/>
              <a:pathLst>
                <a:path extrusionOk="0" h="1733" w="10396">
                  <a:moveTo>
                    <a:pt x="0" y="1733"/>
                  </a:moveTo>
                  <a:lnTo>
                    <a:pt x="8450" y="1216"/>
                  </a:lnTo>
                  <a:lnTo>
                    <a:pt x="1039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7"/>
            <p:cNvSpPr/>
            <p:nvPr/>
          </p:nvSpPr>
          <p:spPr>
            <a:xfrm>
              <a:off x="2468400" y="3510225"/>
              <a:ext cx="317650" cy="69925"/>
            </a:xfrm>
            <a:custGeom>
              <a:rect b="b" l="l" r="r" t="t"/>
              <a:pathLst>
                <a:path extrusionOk="0" h="2797" w="12706">
                  <a:moveTo>
                    <a:pt x="1885" y="0"/>
                  </a:moveTo>
                  <a:lnTo>
                    <a:pt x="12706" y="1763"/>
                  </a:lnTo>
                  <a:lnTo>
                    <a:pt x="0" y="279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7"/>
            <p:cNvSpPr/>
            <p:nvPr/>
          </p:nvSpPr>
          <p:spPr>
            <a:xfrm>
              <a:off x="2321750" y="3554300"/>
              <a:ext cx="146675" cy="30425"/>
            </a:xfrm>
            <a:custGeom>
              <a:rect b="b" l="l" r="r" t="t"/>
              <a:pathLst>
                <a:path extrusionOk="0" h="1217" w="5867">
                  <a:moveTo>
                    <a:pt x="0" y="1216"/>
                  </a:moveTo>
                  <a:lnTo>
                    <a:pt x="5866" y="1034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7"/>
            <p:cNvSpPr/>
            <p:nvPr/>
          </p:nvSpPr>
          <p:spPr>
            <a:xfrm>
              <a:off x="2765525" y="3075575"/>
              <a:ext cx="163400" cy="163400"/>
            </a:xfrm>
            <a:custGeom>
              <a:rect b="b" l="l" r="r" t="t"/>
              <a:pathLst>
                <a:path extrusionOk="0" h="6536" w="6536">
                  <a:moveTo>
                    <a:pt x="6535" y="456"/>
                  </a:moveTo>
                  <a:lnTo>
                    <a:pt x="0" y="0"/>
                  </a:lnTo>
                  <a:lnTo>
                    <a:pt x="5806" y="65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7"/>
            <p:cNvSpPr/>
            <p:nvPr/>
          </p:nvSpPr>
          <p:spPr>
            <a:xfrm>
              <a:off x="2322500" y="3060375"/>
              <a:ext cx="193025" cy="347275"/>
            </a:xfrm>
            <a:custGeom>
              <a:rect b="b" l="l" r="r" t="t"/>
              <a:pathLst>
                <a:path extrusionOk="0" h="13891" w="7721">
                  <a:moveTo>
                    <a:pt x="0" y="2219"/>
                  </a:moveTo>
                  <a:lnTo>
                    <a:pt x="7721" y="0"/>
                  </a:lnTo>
                  <a:lnTo>
                    <a:pt x="5472" y="138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7"/>
            <p:cNvSpPr/>
            <p:nvPr/>
          </p:nvSpPr>
          <p:spPr>
            <a:xfrm>
              <a:off x="2515500" y="2969175"/>
              <a:ext cx="250050" cy="106425"/>
            </a:xfrm>
            <a:custGeom>
              <a:rect b="b" l="l" r="r" t="t"/>
              <a:pathLst>
                <a:path extrusionOk="0" h="4257" w="10002">
                  <a:moveTo>
                    <a:pt x="10001" y="4256"/>
                  </a:moveTo>
                  <a:lnTo>
                    <a:pt x="7174" y="1"/>
                  </a:lnTo>
                  <a:lnTo>
                    <a:pt x="1" y="36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2358225" y="2688025"/>
              <a:ext cx="336650" cy="281175"/>
            </a:xfrm>
            <a:custGeom>
              <a:rect b="b" l="l" r="r" t="t"/>
              <a:pathLst>
                <a:path extrusionOk="0" h="11247" w="13466">
                  <a:moveTo>
                    <a:pt x="0" y="5988"/>
                  </a:moveTo>
                  <a:lnTo>
                    <a:pt x="13465" y="11247"/>
                  </a:lnTo>
                  <a:lnTo>
                    <a:pt x="930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2515500" y="3060375"/>
              <a:ext cx="337425" cy="316125"/>
            </a:xfrm>
            <a:custGeom>
              <a:rect b="b" l="l" r="r" t="t"/>
              <a:pathLst>
                <a:path extrusionOk="0" h="12645" w="13497">
                  <a:moveTo>
                    <a:pt x="1" y="0"/>
                  </a:moveTo>
                  <a:lnTo>
                    <a:pt x="6627" y="12645"/>
                  </a:lnTo>
                  <a:lnTo>
                    <a:pt x="13497" y="114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2515500" y="3376475"/>
              <a:ext cx="270550" cy="177850"/>
            </a:xfrm>
            <a:custGeom>
              <a:rect b="b" l="l" r="r" t="t"/>
              <a:pathLst>
                <a:path extrusionOk="0" h="7114" w="10822">
                  <a:moveTo>
                    <a:pt x="1" y="5350"/>
                  </a:moveTo>
                  <a:lnTo>
                    <a:pt x="6627" y="1"/>
                  </a:lnTo>
                  <a:lnTo>
                    <a:pt x="10822" y="711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7"/>
            <p:cNvSpPr/>
            <p:nvPr/>
          </p:nvSpPr>
          <p:spPr>
            <a:xfrm>
              <a:off x="2938000" y="2496525"/>
              <a:ext cx="175575" cy="163400"/>
            </a:xfrm>
            <a:custGeom>
              <a:rect b="b" l="l" r="r" t="t"/>
              <a:pathLst>
                <a:path extrusionOk="0" h="6536" w="7023">
                  <a:moveTo>
                    <a:pt x="1" y="2767"/>
                  </a:moveTo>
                  <a:lnTo>
                    <a:pt x="6506" y="6536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7"/>
            <p:cNvSpPr/>
            <p:nvPr/>
          </p:nvSpPr>
          <p:spPr>
            <a:xfrm>
              <a:off x="3079350" y="2175100"/>
              <a:ext cx="195325" cy="321450"/>
            </a:xfrm>
            <a:custGeom>
              <a:rect b="b" l="l" r="r" t="t"/>
              <a:pathLst>
                <a:path extrusionOk="0" h="12858" w="7813">
                  <a:moveTo>
                    <a:pt x="7812" y="5259"/>
                  </a:moveTo>
                  <a:lnTo>
                    <a:pt x="1368" y="128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7"/>
            <p:cNvSpPr/>
            <p:nvPr/>
          </p:nvSpPr>
          <p:spPr>
            <a:xfrm>
              <a:off x="2900775" y="1966875"/>
              <a:ext cx="228000" cy="208250"/>
            </a:xfrm>
            <a:custGeom>
              <a:rect b="b" l="l" r="r" t="t"/>
              <a:pathLst>
                <a:path extrusionOk="0" h="8330" w="9120">
                  <a:moveTo>
                    <a:pt x="1" y="1"/>
                  </a:moveTo>
                  <a:lnTo>
                    <a:pt x="7144" y="8329"/>
                  </a:lnTo>
                  <a:lnTo>
                    <a:pt x="9119" y="401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7"/>
            <p:cNvSpPr/>
            <p:nvPr/>
          </p:nvSpPr>
          <p:spPr>
            <a:xfrm>
              <a:off x="1754100" y="2792125"/>
              <a:ext cx="278150" cy="294850"/>
            </a:xfrm>
            <a:custGeom>
              <a:rect b="b" l="l" r="r" t="t"/>
              <a:pathLst>
                <a:path extrusionOk="0" h="11794" w="11126">
                  <a:moveTo>
                    <a:pt x="4621" y="0"/>
                  </a:moveTo>
                  <a:lnTo>
                    <a:pt x="0" y="11794"/>
                  </a:lnTo>
                  <a:lnTo>
                    <a:pt x="11125" y="26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7"/>
            <p:cNvSpPr/>
            <p:nvPr/>
          </p:nvSpPr>
          <p:spPr>
            <a:xfrm>
              <a:off x="1730550" y="2213100"/>
              <a:ext cx="202150" cy="200625"/>
            </a:xfrm>
            <a:custGeom>
              <a:rect b="b" l="l" r="r" t="t"/>
              <a:pathLst>
                <a:path extrusionOk="0" h="8025" w="8086">
                  <a:moveTo>
                    <a:pt x="0" y="0"/>
                  </a:moveTo>
                  <a:lnTo>
                    <a:pt x="608" y="8024"/>
                  </a:lnTo>
                  <a:lnTo>
                    <a:pt x="8085" y="294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7"/>
            <p:cNvSpPr/>
            <p:nvPr/>
          </p:nvSpPr>
          <p:spPr>
            <a:xfrm>
              <a:off x="1901525" y="3665250"/>
              <a:ext cx="130725" cy="96525"/>
            </a:xfrm>
            <a:custGeom>
              <a:rect b="b" l="l" r="r" t="t"/>
              <a:pathLst>
                <a:path extrusionOk="0" h="3861" w="5229">
                  <a:moveTo>
                    <a:pt x="0" y="0"/>
                  </a:moveTo>
                  <a:lnTo>
                    <a:pt x="487" y="2918"/>
                  </a:lnTo>
                  <a:lnTo>
                    <a:pt x="5228" y="386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7"/>
            <p:cNvSpPr/>
            <p:nvPr/>
          </p:nvSpPr>
          <p:spPr>
            <a:xfrm>
              <a:off x="2023850" y="3674350"/>
              <a:ext cx="174050" cy="87425"/>
            </a:xfrm>
            <a:custGeom>
              <a:rect b="b" l="l" r="r" t="t"/>
              <a:pathLst>
                <a:path extrusionOk="0" h="3497" w="6962">
                  <a:moveTo>
                    <a:pt x="6962" y="791"/>
                  </a:moveTo>
                  <a:cubicBezTo>
                    <a:pt x="6749" y="852"/>
                    <a:pt x="335" y="3496"/>
                    <a:pt x="335" y="34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1901525" y="3626475"/>
              <a:ext cx="122350" cy="47900"/>
            </a:xfrm>
            <a:custGeom>
              <a:rect b="b" l="l" r="r" t="t"/>
              <a:pathLst>
                <a:path extrusionOk="0" h="1916" w="4894">
                  <a:moveTo>
                    <a:pt x="0" y="1551"/>
                  </a:moveTo>
                  <a:lnTo>
                    <a:pt x="1003" y="1"/>
                  </a:lnTo>
                  <a:lnTo>
                    <a:pt x="4894" y="19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7"/>
            <p:cNvSpPr/>
            <p:nvPr/>
          </p:nvSpPr>
          <p:spPr>
            <a:xfrm>
              <a:off x="1926600" y="3626475"/>
              <a:ext cx="189225" cy="47900"/>
            </a:xfrm>
            <a:custGeom>
              <a:rect b="b" l="l" r="r" t="t"/>
              <a:pathLst>
                <a:path extrusionOk="0" h="1916" w="7569">
                  <a:moveTo>
                    <a:pt x="7569" y="366"/>
                  </a:moveTo>
                  <a:lnTo>
                    <a:pt x="0" y="1"/>
                  </a:lnTo>
                  <a:lnTo>
                    <a:pt x="3891" y="19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7"/>
            <p:cNvSpPr/>
            <p:nvPr/>
          </p:nvSpPr>
          <p:spPr>
            <a:xfrm>
              <a:off x="2115800" y="3635600"/>
              <a:ext cx="205975" cy="58550"/>
            </a:xfrm>
            <a:custGeom>
              <a:rect b="b" l="l" r="r" t="t"/>
              <a:pathLst>
                <a:path extrusionOk="0" h="2342" w="8239">
                  <a:moveTo>
                    <a:pt x="8238" y="183"/>
                  </a:moveTo>
                  <a:lnTo>
                    <a:pt x="1" y="1"/>
                  </a:lnTo>
                  <a:lnTo>
                    <a:pt x="3284" y="234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7"/>
            <p:cNvSpPr/>
            <p:nvPr/>
          </p:nvSpPr>
          <p:spPr>
            <a:xfrm>
              <a:off x="2197875" y="3694125"/>
              <a:ext cx="148975" cy="48650"/>
            </a:xfrm>
            <a:custGeom>
              <a:rect b="b" l="l" r="r" t="t"/>
              <a:pathLst>
                <a:path extrusionOk="0" h="1946" w="5959">
                  <a:moveTo>
                    <a:pt x="3070" y="1945"/>
                  </a:moveTo>
                  <a:lnTo>
                    <a:pt x="1" y="0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7"/>
            <p:cNvSpPr/>
            <p:nvPr/>
          </p:nvSpPr>
          <p:spPr>
            <a:xfrm>
              <a:off x="2032225" y="3694125"/>
              <a:ext cx="165675" cy="76750"/>
            </a:xfrm>
            <a:custGeom>
              <a:rect b="b" l="l" r="r" t="t"/>
              <a:pathLst>
                <a:path extrusionOk="0" h="3070" w="6627">
                  <a:moveTo>
                    <a:pt x="0" y="2705"/>
                  </a:moveTo>
                  <a:lnTo>
                    <a:pt x="4864" y="3070"/>
                  </a:lnTo>
                  <a:lnTo>
                    <a:pt x="662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7"/>
            <p:cNvSpPr/>
            <p:nvPr/>
          </p:nvSpPr>
          <p:spPr>
            <a:xfrm>
              <a:off x="2153800" y="3742750"/>
              <a:ext cx="139850" cy="41825"/>
            </a:xfrm>
            <a:custGeom>
              <a:rect b="b" l="l" r="r" t="t"/>
              <a:pathLst>
                <a:path extrusionOk="0" h="1673" w="5594">
                  <a:moveTo>
                    <a:pt x="4833" y="0"/>
                  </a:moveTo>
                  <a:lnTo>
                    <a:pt x="5593" y="1672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7"/>
            <p:cNvSpPr/>
            <p:nvPr/>
          </p:nvSpPr>
          <p:spPr>
            <a:xfrm>
              <a:off x="2321750" y="3640150"/>
              <a:ext cx="146675" cy="54000"/>
            </a:xfrm>
            <a:custGeom>
              <a:rect b="b" l="l" r="r" t="t"/>
              <a:pathLst>
                <a:path extrusionOk="0" h="2160" w="5867">
                  <a:moveTo>
                    <a:pt x="0" y="1"/>
                  </a:moveTo>
                  <a:lnTo>
                    <a:pt x="1003" y="2159"/>
                  </a:lnTo>
                  <a:lnTo>
                    <a:pt x="5866" y="155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7"/>
            <p:cNvSpPr/>
            <p:nvPr/>
          </p:nvSpPr>
          <p:spPr>
            <a:xfrm>
              <a:off x="2274625" y="3694125"/>
              <a:ext cx="125400" cy="56250"/>
            </a:xfrm>
            <a:custGeom>
              <a:rect b="b" l="l" r="r" t="t"/>
              <a:pathLst>
                <a:path extrusionOk="0" h="2250" w="5016">
                  <a:moveTo>
                    <a:pt x="0" y="1945"/>
                  </a:moveTo>
                  <a:lnTo>
                    <a:pt x="5016" y="2249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7"/>
            <p:cNvSpPr/>
            <p:nvPr/>
          </p:nvSpPr>
          <p:spPr>
            <a:xfrm>
              <a:off x="2274625" y="3742750"/>
              <a:ext cx="116300" cy="44850"/>
            </a:xfrm>
            <a:custGeom>
              <a:rect b="b" l="l" r="r" t="t"/>
              <a:pathLst>
                <a:path extrusionOk="0" h="1794" w="4652">
                  <a:moveTo>
                    <a:pt x="760" y="1672"/>
                  </a:moveTo>
                  <a:lnTo>
                    <a:pt x="4651" y="1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2321750" y="3631050"/>
              <a:ext cx="205950" cy="47900"/>
            </a:xfrm>
            <a:custGeom>
              <a:rect b="b" l="l" r="r" t="t"/>
              <a:pathLst>
                <a:path extrusionOk="0" h="1916" w="8238">
                  <a:moveTo>
                    <a:pt x="5866" y="1915"/>
                  </a:moveTo>
                  <a:lnTo>
                    <a:pt x="8237" y="0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2468400" y="3631050"/>
              <a:ext cx="110975" cy="63100"/>
            </a:xfrm>
            <a:custGeom>
              <a:rect b="b" l="l" r="r" t="t"/>
              <a:pathLst>
                <a:path extrusionOk="0" h="2524" w="4439">
                  <a:moveTo>
                    <a:pt x="4438" y="2523"/>
                  </a:moveTo>
                  <a:lnTo>
                    <a:pt x="2371" y="0"/>
                  </a:lnTo>
                  <a:lnTo>
                    <a:pt x="0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2400000" y="3678925"/>
              <a:ext cx="133775" cy="71450"/>
            </a:xfrm>
            <a:custGeom>
              <a:rect b="b" l="l" r="r" t="t"/>
              <a:pathLst>
                <a:path extrusionOk="0" h="2858" w="5351">
                  <a:moveTo>
                    <a:pt x="5350" y="2371"/>
                  </a:moveTo>
                  <a:lnTo>
                    <a:pt x="1" y="285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2390900" y="3750350"/>
              <a:ext cx="171750" cy="37250"/>
            </a:xfrm>
            <a:custGeom>
              <a:rect b="b" l="l" r="r" t="t"/>
              <a:pathLst>
                <a:path extrusionOk="0" h="1490" w="6870">
                  <a:moveTo>
                    <a:pt x="6869" y="943"/>
                  </a:moveTo>
                  <a:lnTo>
                    <a:pt x="0" y="1490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2533750" y="3722225"/>
              <a:ext cx="57025" cy="51700"/>
            </a:xfrm>
            <a:custGeom>
              <a:rect b="b" l="l" r="r" t="t"/>
              <a:pathLst>
                <a:path extrusionOk="0" h="2068" w="2281">
                  <a:moveTo>
                    <a:pt x="2280" y="1"/>
                  </a:moveTo>
                  <a:lnTo>
                    <a:pt x="0" y="639"/>
                  </a:lnTo>
                  <a:lnTo>
                    <a:pt x="1155" y="20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2562625" y="3722225"/>
              <a:ext cx="126925" cy="51700"/>
            </a:xfrm>
            <a:custGeom>
              <a:rect b="b" l="l" r="r" t="t"/>
              <a:pathLst>
                <a:path extrusionOk="0" h="2068" w="5077">
                  <a:moveTo>
                    <a:pt x="5077" y="1125"/>
                  </a:moveTo>
                  <a:lnTo>
                    <a:pt x="0" y="2068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2579350" y="3669800"/>
              <a:ext cx="90450" cy="52450"/>
            </a:xfrm>
            <a:custGeom>
              <a:rect b="b" l="l" r="r" t="t"/>
              <a:pathLst>
                <a:path extrusionOk="0" h="2098" w="3618">
                  <a:moveTo>
                    <a:pt x="3617" y="0"/>
                  </a:moveTo>
                  <a:lnTo>
                    <a:pt x="0" y="973"/>
                  </a:lnTo>
                  <a:lnTo>
                    <a:pt x="456" y="209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2527675" y="3622675"/>
              <a:ext cx="142125" cy="47150"/>
            </a:xfrm>
            <a:custGeom>
              <a:rect b="b" l="l" r="r" t="t"/>
              <a:pathLst>
                <a:path extrusionOk="0" h="1886" w="5685">
                  <a:moveTo>
                    <a:pt x="0" y="335"/>
                  </a:moveTo>
                  <a:lnTo>
                    <a:pt x="4590" y="1"/>
                  </a:lnTo>
                  <a:lnTo>
                    <a:pt x="5684" y="188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2642425" y="3615075"/>
              <a:ext cx="91200" cy="54750"/>
            </a:xfrm>
            <a:custGeom>
              <a:rect b="b" l="l" r="r" t="t"/>
              <a:pathLst>
                <a:path extrusionOk="0" h="2190" w="3648">
                  <a:moveTo>
                    <a:pt x="3647" y="1"/>
                  </a:moveTo>
                  <a:lnTo>
                    <a:pt x="0" y="305"/>
                  </a:lnTo>
                  <a:lnTo>
                    <a:pt x="1094" y="218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2669775" y="3615075"/>
              <a:ext cx="63850" cy="85150"/>
            </a:xfrm>
            <a:custGeom>
              <a:rect b="b" l="l" r="r" t="t"/>
              <a:pathLst>
                <a:path extrusionOk="0" h="3406" w="2554">
                  <a:moveTo>
                    <a:pt x="2280" y="3405"/>
                  </a:moveTo>
                  <a:lnTo>
                    <a:pt x="0" y="2189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2733600" y="3615075"/>
              <a:ext cx="75250" cy="50175"/>
            </a:xfrm>
            <a:custGeom>
              <a:rect b="b" l="l" r="r" t="t"/>
              <a:pathLst>
                <a:path extrusionOk="0" h="2007" w="3010">
                  <a:moveTo>
                    <a:pt x="1855" y="487"/>
                  </a:moveTo>
                  <a:lnTo>
                    <a:pt x="0" y="1"/>
                  </a:lnTo>
                  <a:lnTo>
                    <a:pt x="3010" y="200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2726750" y="3615075"/>
              <a:ext cx="82100" cy="85150"/>
            </a:xfrm>
            <a:custGeom>
              <a:rect b="b" l="l" r="r" t="t"/>
              <a:pathLst>
                <a:path extrusionOk="0" h="3406" w="3284">
                  <a:moveTo>
                    <a:pt x="1" y="3405"/>
                  </a:moveTo>
                  <a:lnTo>
                    <a:pt x="3284" y="2007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2669775" y="3669800"/>
              <a:ext cx="57000" cy="80575"/>
            </a:xfrm>
            <a:custGeom>
              <a:rect b="b" l="l" r="r" t="t"/>
              <a:pathLst>
                <a:path extrusionOk="0" h="3223" w="2280">
                  <a:moveTo>
                    <a:pt x="0" y="0"/>
                  </a:moveTo>
                  <a:lnTo>
                    <a:pt x="791" y="3222"/>
                  </a:lnTo>
                  <a:lnTo>
                    <a:pt x="2280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2689525" y="3665250"/>
              <a:ext cx="119325" cy="85125"/>
            </a:xfrm>
            <a:custGeom>
              <a:rect b="b" l="l" r="r" t="t"/>
              <a:pathLst>
                <a:path extrusionOk="0" h="3405" w="4773">
                  <a:moveTo>
                    <a:pt x="4773" y="0"/>
                  </a:moveTo>
                  <a:lnTo>
                    <a:pt x="4256" y="1945"/>
                  </a:lnTo>
                  <a:lnTo>
                    <a:pt x="1" y="340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1901525" y="3665250"/>
              <a:ext cx="122350" cy="39525"/>
            </a:xfrm>
            <a:custGeom>
              <a:rect b="b" l="l" r="r" t="t"/>
              <a:pathLst>
                <a:path extrusionOk="0" h="1581" w="4894">
                  <a:moveTo>
                    <a:pt x="0" y="0"/>
                  </a:moveTo>
                  <a:lnTo>
                    <a:pt x="3435" y="1581"/>
                  </a:lnTo>
                  <a:lnTo>
                    <a:pt x="4894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1987375" y="3674350"/>
              <a:ext cx="44875" cy="87425"/>
            </a:xfrm>
            <a:custGeom>
              <a:rect b="b" l="l" r="r" t="t"/>
              <a:pathLst>
                <a:path extrusionOk="0" h="3497" w="1795">
                  <a:moveTo>
                    <a:pt x="1794" y="3496"/>
                  </a:moveTo>
                  <a:lnTo>
                    <a:pt x="1" y="1217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2023850" y="3674350"/>
              <a:ext cx="174050" cy="36500"/>
            </a:xfrm>
            <a:custGeom>
              <a:rect b="b" l="l" r="r" t="t"/>
              <a:pathLst>
                <a:path extrusionOk="0" h="1460" w="6962">
                  <a:moveTo>
                    <a:pt x="6962" y="791"/>
                  </a:moveTo>
                  <a:lnTo>
                    <a:pt x="1916" y="14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2023850" y="3674350"/>
              <a:ext cx="47900" cy="87425"/>
            </a:xfrm>
            <a:custGeom>
              <a:rect b="b" l="l" r="r" t="t"/>
              <a:pathLst>
                <a:path extrusionOk="0" h="3497" w="1916">
                  <a:moveTo>
                    <a:pt x="335" y="3496"/>
                  </a:moveTo>
                  <a:lnTo>
                    <a:pt x="1916" y="14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2153800" y="3694125"/>
              <a:ext cx="58550" cy="76750"/>
            </a:xfrm>
            <a:custGeom>
              <a:rect b="b" l="l" r="r" t="t"/>
              <a:pathLst>
                <a:path extrusionOk="0" h="3070" w="2342">
                  <a:moveTo>
                    <a:pt x="2341" y="1550"/>
                  </a:moveTo>
                  <a:lnTo>
                    <a:pt x="1764" y="0"/>
                  </a:lnTo>
                  <a:lnTo>
                    <a:pt x="1" y="307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2197875" y="3694125"/>
              <a:ext cx="76775" cy="48650"/>
            </a:xfrm>
            <a:custGeom>
              <a:rect b="b" l="l" r="r" t="t"/>
              <a:pathLst>
                <a:path extrusionOk="0" h="1946" w="3071">
                  <a:moveTo>
                    <a:pt x="3070" y="1945"/>
                  </a:moveTo>
                  <a:lnTo>
                    <a:pt x="578" y="1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1901525" y="4023150"/>
              <a:ext cx="130725" cy="96525"/>
            </a:xfrm>
            <a:custGeom>
              <a:rect b="b" l="l" r="r" t="t"/>
              <a:pathLst>
                <a:path extrusionOk="0" h="3861" w="5229">
                  <a:moveTo>
                    <a:pt x="0" y="0"/>
                  </a:moveTo>
                  <a:lnTo>
                    <a:pt x="487" y="2918"/>
                  </a:lnTo>
                  <a:lnTo>
                    <a:pt x="5228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2023850" y="4032275"/>
              <a:ext cx="174050" cy="87400"/>
            </a:xfrm>
            <a:custGeom>
              <a:rect b="b" l="l" r="r" t="t"/>
              <a:pathLst>
                <a:path extrusionOk="0" h="3496" w="6962">
                  <a:moveTo>
                    <a:pt x="6962" y="790"/>
                  </a:moveTo>
                  <a:cubicBezTo>
                    <a:pt x="6749" y="851"/>
                    <a:pt x="335" y="3496"/>
                    <a:pt x="335" y="34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1901525" y="3984400"/>
              <a:ext cx="122350" cy="47900"/>
            </a:xfrm>
            <a:custGeom>
              <a:rect b="b" l="l" r="r" t="t"/>
              <a:pathLst>
                <a:path extrusionOk="0" h="1916" w="4894">
                  <a:moveTo>
                    <a:pt x="0" y="1550"/>
                  </a:moveTo>
                  <a:lnTo>
                    <a:pt x="1003" y="0"/>
                  </a:lnTo>
                  <a:lnTo>
                    <a:pt x="4894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1926600" y="3984400"/>
              <a:ext cx="189225" cy="47900"/>
            </a:xfrm>
            <a:custGeom>
              <a:rect b="b" l="l" r="r" t="t"/>
              <a:pathLst>
                <a:path extrusionOk="0" h="1916" w="7569">
                  <a:moveTo>
                    <a:pt x="7569" y="395"/>
                  </a:moveTo>
                  <a:lnTo>
                    <a:pt x="0" y="0"/>
                  </a:lnTo>
                  <a:lnTo>
                    <a:pt x="3891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2115800" y="3994275"/>
              <a:ext cx="205975" cy="57775"/>
            </a:xfrm>
            <a:custGeom>
              <a:rect b="b" l="l" r="r" t="t"/>
              <a:pathLst>
                <a:path extrusionOk="0" h="2311" w="8239">
                  <a:moveTo>
                    <a:pt x="8238" y="152"/>
                  </a:moveTo>
                  <a:lnTo>
                    <a:pt x="1" y="0"/>
                  </a:lnTo>
                  <a:lnTo>
                    <a:pt x="3284" y="231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2197875" y="4052025"/>
              <a:ext cx="148975" cy="48650"/>
            </a:xfrm>
            <a:custGeom>
              <a:rect b="b" l="l" r="r" t="t"/>
              <a:pathLst>
                <a:path extrusionOk="0" h="1946" w="5959">
                  <a:moveTo>
                    <a:pt x="3070" y="1946"/>
                  </a:moveTo>
                  <a:lnTo>
                    <a:pt x="1" y="0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2032225" y="4052025"/>
              <a:ext cx="165675" cy="76775"/>
            </a:xfrm>
            <a:custGeom>
              <a:rect b="b" l="l" r="r" t="t"/>
              <a:pathLst>
                <a:path extrusionOk="0" h="3071" w="6627">
                  <a:moveTo>
                    <a:pt x="0" y="2706"/>
                  </a:moveTo>
                  <a:lnTo>
                    <a:pt x="4864" y="3070"/>
                  </a:lnTo>
                  <a:lnTo>
                    <a:pt x="662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2153800" y="4100650"/>
              <a:ext cx="139850" cy="41825"/>
            </a:xfrm>
            <a:custGeom>
              <a:rect b="b" l="l" r="r" t="t"/>
              <a:pathLst>
                <a:path extrusionOk="0" h="1673" w="5594">
                  <a:moveTo>
                    <a:pt x="4833" y="1"/>
                  </a:moveTo>
                  <a:lnTo>
                    <a:pt x="5593" y="1672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2321750" y="3998075"/>
              <a:ext cx="146675" cy="53975"/>
            </a:xfrm>
            <a:custGeom>
              <a:rect b="b" l="l" r="r" t="t"/>
              <a:pathLst>
                <a:path extrusionOk="0" h="2159" w="5867">
                  <a:moveTo>
                    <a:pt x="0" y="0"/>
                  </a:moveTo>
                  <a:lnTo>
                    <a:pt x="1003" y="2158"/>
                  </a:lnTo>
                  <a:lnTo>
                    <a:pt x="5866" y="155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2274625" y="4052025"/>
              <a:ext cx="125400" cy="56250"/>
            </a:xfrm>
            <a:custGeom>
              <a:rect b="b" l="l" r="r" t="t"/>
              <a:pathLst>
                <a:path extrusionOk="0" h="2250" w="5016">
                  <a:moveTo>
                    <a:pt x="0" y="1946"/>
                  </a:moveTo>
                  <a:lnTo>
                    <a:pt x="5016" y="2250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2274625" y="4100650"/>
              <a:ext cx="116300" cy="44850"/>
            </a:xfrm>
            <a:custGeom>
              <a:rect b="b" l="l" r="r" t="t"/>
              <a:pathLst>
                <a:path extrusionOk="0" h="1794" w="4652">
                  <a:moveTo>
                    <a:pt x="760" y="1672"/>
                  </a:moveTo>
                  <a:lnTo>
                    <a:pt x="4651" y="17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2321750" y="3988950"/>
              <a:ext cx="205950" cy="47900"/>
            </a:xfrm>
            <a:custGeom>
              <a:rect b="b" l="l" r="r" t="t"/>
              <a:pathLst>
                <a:path extrusionOk="0" h="1916" w="8238">
                  <a:moveTo>
                    <a:pt x="5866" y="1915"/>
                  </a:moveTo>
                  <a:lnTo>
                    <a:pt x="8237" y="1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2468400" y="3988950"/>
              <a:ext cx="110975" cy="63100"/>
            </a:xfrm>
            <a:custGeom>
              <a:rect b="b" l="l" r="r" t="t"/>
              <a:pathLst>
                <a:path extrusionOk="0" h="2524" w="4439">
                  <a:moveTo>
                    <a:pt x="4438" y="2523"/>
                  </a:moveTo>
                  <a:lnTo>
                    <a:pt x="2371" y="1"/>
                  </a:lnTo>
                  <a:lnTo>
                    <a:pt x="0" y="191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2400000" y="4036825"/>
              <a:ext cx="133775" cy="71450"/>
            </a:xfrm>
            <a:custGeom>
              <a:rect b="b" l="l" r="r" t="t"/>
              <a:pathLst>
                <a:path extrusionOk="0" h="2858" w="5351">
                  <a:moveTo>
                    <a:pt x="5350" y="2371"/>
                  </a:moveTo>
                  <a:lnTo>
                    <a:pt x="1" y="285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2390900" y="4108250"/>
              <a:ext cx="171750" cy="37250"/>
            </a:xfrm>
            <a:custGeom>
              <a:rect b="b" l="l" r="r" t="t"/>
              <a:pathLst>
                <a:path extrusionOk="0" h="1490" w="6870">
                  <a:moveTo>
                    <a:pt x="6869" y="943"/>
                  </a:moveTo>
                  <a:lnTo>
                    <a:pt x="0" y="1490"/>
                  </a:lnTo>
                  <a:lnTo>
                    <a:pt x="36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2533750" y="4080125"/>
              <a:ext cx="57025" cy="51700"/>
            </a:xfrm>
            <a:custGeom>
              <a:rect b="b" l="l" r="r" t="t"/>
              <a:pathLst>
                <a:path extrusionOk="0" h="2068" w="2281">
                  <a:moveTo>
                    <a:pt x="2280" y="1"/>
                  </a:moveTo>
                  <a:lnTo>
                    <a:pt x="0" y="639"/>
                  </a:lnTo>
                  <a:lnTo>
                    <a:pt x="1155" y="206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2562625" y="4080125"/>
              <a:ext cx="126925" cy="51700"/>
            </a:xfrm>
            <a:custGeom>
              <a:rect b="b" l="l" r="r" t="t"/>
              <a:pathLst>
                <a:path extrusionOk="0" h="2068" w="5077">
                  <a:moveTo>
                    <a:pt x="5077" y="1126"/>
                  </a:moveTo>
                  <a:lnTo>
                    <a:pt x="0" y="2068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2579350" y="4027700"/>
              <a:ext cx="90450" cy="52450"/>
            </a:xfrm>
            <a:custGeom>
              <a:rect b="b" l="l" r="r" t="t"/>
              <a:pathLst>
                <a:path extrusionOk="0" h="2098" w="3618">
                  <a:moveTo>
                    <a:pt x="3617" y="1"/>
                  </a:moveTo>
                  <a:lnTo>
                    <a:pt x="0" y="973"/>
                  </a:lnTo>
                  <a:lnTo>
                    <a:pt x="456" y="209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2527675" y="3980600"/>
              <a:ext cx="142125" cy="47125"/>
            </a:xfrm>
            <a:custGeom>
              <a:rect b="b" l="l" r="r" t="t"/>
              <a:pathLst>
                <a:path extrusionOk="0" h="1885" w="5685">
                  <a:moveTo>
                    <a:pt x="0" y="335"/>
                  </a:moveTo>
                  <a:lnTo>
                    <a:pt x="4590" y="0"/>
                  </a:lnTo>
                  <a:lnTo>
                    <a:pt x="5684" y="188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2642425" y="3973000"/>
              <a:ext cx="91200" cy="54725"/>
            </a:xfrm>
            <a:custGeom>
              <a:rect b="b" l="l" r="r" t="t"/>
              <a:pathLst>
                <a:path extrusionOk="0" h="2189" w="3648">
                  <a:moveTo>
                    <a:pt x="3647" y="0"/>
                  </a:moveTo>
                  <a:lnTo>
                    <a:pt x="0" y="304"/>
                  </a:lnTo>
                  <a:lnTo>
                    <a:pt x="1094" y="218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7"/>
            <p:cNvSpPr/>
            <p:nvPr/>
          </p:nvSpPr>
          <p:spPr>
            <a:xfrm>
              <a:off x="2669775" y="3973000"/>
              <a:ext cx="63850" cy="85125"/>
            </a:xfrm>
            <a:custGeom>
              <a:rect b="b" l="l" r="r" t="t"/>
              <a:pathLst>
                <a:path extrusionOk="0" h="3405" w="2554">
                  <a:moveTo>
                    <a:pt x="2280" y="3405"/>
                  </a:moveTo>
                  <a:lnTo>
                    <a:pt x="0" y="218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7"/>
            <p:cNvSpPr/>
            <p:nvPr/>
          </p:nvSpPr>
          <p:spPr>
            <a:xfrm>
              <a:off x="2733600" y="3973000"/>
              <a:ext cx="75250" cy="50175"/>
            </a:xfrm>
            <a:custGeom>
              <a:rect b="b" l="l" r="r" t="t"/>
              <a:pathLst>
                <a:path extrusionOk="0" h="2007" w="3010">
                  <a:moveTo>
                    <a:pt x="1855" y="487"/>
                  </a:moveTo>
                  <a:lnTo>
                    <a:pt x="0" y="0"/>
                  </a:lnTo>
                  <a:lnTo>
                    <a:pt x="3010" y="200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7"/>
            <p:cNvSpPr/>
            <p:nvPr/>
          </p:nvSpPr>
          <p:spPr>
            <a:xfrm>
              <a:off x="2726750" y="3973000"/>
              <a:ext cx="82100" cy="85125"/>
            </a:xfrm>
            <a:custGeom>
              <a:rect b="b" l="l" r="r" t="t"/>
              <a:pathLst>
                <a:path extrusionOk="0" h="3405" w="3284">
                  <a:moveTo>
                    <a:pt x="1" y="3405"/>
                  </a:moveTo>
                  <a:lnTo>
                    <a:pt x="3284" y="2006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7"/>
            <p:cNvSpPr/>
            <p:nvPr/>
          </p:nvSpPr>
          <p:spPr>
            <a:xfrm>
              <a:off x="2669775" y="4027700"/>
              <a:ext cx="57000" cy="80575"/>
            </a:xfrm>
            <a:custGeom>
              <a:rect b="b" l="l" r="r" t="t"/>
              <a:pathLst>
                <a:path extrusionOk="0" h="3223" w="2280">
                  <a:moveTo>
                    <a:pt x="0" y="1"/>
                  </a:moveTo>
                  <a:lnTo>
                    <a:pt x="791" y="3223"/>
                  </a:lnTo>
                  <a:lnTo>
                    <a:pt x="2280" y="12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7"/>
            <p:cNvSpPr/>
            <p:nvPr/>
          </p:nvSpPr>
          <p:spPr>
            <a:xfrm>
              <a:off x="2689525" y="4023150"/>
              <a:ext cx="119325" cy="85125"/>
            </a:xfrm>
            <a:custGeom>
              <a:rect b="b" l="l" r="r" t="t"/>
              <a:pathLst>
                <a:path extrusionOk="0" h="3405" w="4773">
                  <a:moveTo>
                    <a:pt x="4773" y="0"/>
                  </a:moveTo>
                  <a:lnTo>
                    <a:pt x="4256" y="1946"/>
                  </a:lnTo>
                  <a:lnTo>
                    <a:pt x="1" y="340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7"/>
            <p:cNvSpPr/>
            <p:nvPr/>
          </p:nvSpPr>
          <p:spPr>
            <a:xfrm>
              <a:off x="1901525" y="4023150"/>
              <a:ext cx="122350" cy="39525"/>
            </a:xfrm>
            <a:custGeom>
              <a:rect b="b" l="l" r="r" t="t"/>
              <a:pathLst>
                <a:path extrusionOk="0" h="1581" w="4894">
                  <a:moveTo>
                    <a:pt x="0" y="0"/>
                  </a:moveTo>
                  <a:lnTo>
                    <a:pt x="3435" y="1581"/>
                  </a:lnTo>
                  <a:lnTo>
                    <a:pt x="4894" y="3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7"/>
            <p:cNvSpPr/>
            <p:nvPr/>
          </p:nvSpPr>
          <p:spPr>
            <a:xfrm>
              <a:off x="1987375" y="4032275"/>
              <a:ext cx="44875" cy="87400"/>
            </a:xfrm>
            <a:custGeom>
              <a:rect b="b" l="l" r="r" t="t"/>
              <a:pathLst>
                <a:path extrusionOk="0" h="3496" w="1795">
                  <a:moveTo>
                    <a:pt x="1794" y="3496"/>
                  </a:moveTo>
                  <a:lnTo>
                    <a:pt x="1" y="1216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7"/>
            <p:cNvSpPr/>
            <p:nvPr/>
          </p:nvSpPr>
          <p:spPr>
            <a:xfrm>
              <a:off x="2023850" y="4032275"/>
              <a:ext cx="174050" cy="36500"/>
            </a:xfrm>
            <a:custGeom>
              <a:rect b="b" l="l" r="r" t="t"/>
              <a:pathLst>
                <a:path extrusionOk="0" h="1460" w="6962">
                  <a:moveTo>
                    <a:pt x="6962" y="790"/>
                  </a:moveTo>
                  <a:lnTo>
                    <a:pt x="1916" y="1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7"/>
            <p:cNvSpPr/>
            <p:nvPr/>
          </p:nvSpPr>
          <p:spPr>
            <a:xfrm>
              <a:off x="2023850" y="4032275"/>
              <a:ext cx="47900" cy="87400"/>
            </a:xfrm>
            <a:custGeom>
              <a:rect b="b" l="l" r="r" t="t"/>
              <a:pathLst>
                <a:path extrusionOk="0" h="3496" w="1916">
                  <a:moveTo>
                    <a:pt x="335" y="3496"/>
                  </a:moveTo>
                  <a:lnTo>
                    <a:pt x="1916" y="14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7"/>
            <p:cNvSpPr/>
            <p:nvPr/>
          </p:nvSpPr>
          <p:spPr>
            <a:xfrm>
              <a:off x="2153800" y="4052025"/>
              <a:ext cx="58550" cy="76775"/>
            </a:xfrm>
            <a:custGeom>
              <a:rect b="b" l="l" r="r" t="t"/>
              <a:pathLst>
                <a:path extrusionOk="0" h="3071" w="2342">
                  <a:moveTo>
                    <a:pt x="2341" y="1551"/>
                  </a:moveTo>
                  <a:lnTo>
                    <a:pt x="1764" y="0"/>
                  </a:lnTo>
                  <a:lnTo>
                    <a:pt x="1" y="307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7"/>
            <p:cNvSpPr/>
            <p:nvPr/>
          </p:nvSpPr>
          <p:spPr>
            <a:xfrm>
              <a:off x="2197875" y="4052025"/>
              <a:ext cx="76775" cy="48650"/>
            </a:xfrm>
            <a:custGeom>
              <a:rect b="b" l="l" r="r" t="t"/>
              <a:pathLst>
                <a:path extrusionOk="0" h="1946" w="3071">
                  <a:moveTo>
                    <a:pt x="3070" y="1946"/>
                  </a:moveTo>
                  <a:lnTo>
                    <a:pt x="578" y="15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7"/>
            <p:cNvSpPr/>
            <p:nvPr/>
          </p:nvSpPr>
          <p:spPr>
            <a:xfrm>
              <a:off x="2678125" y="3850650"/>
              <a:ext cx="130725" cy="96525"/>
            </a:xfrm>
            <a:custGeom>
              <a:rect b="b" l="l" r="r" t="t"/>
              <a:pathLst>
                <a:path extrusionOk="0" h="3861" w="5229">
                  <a:moveTo>
                    <a:pt x="5229" y="1"/>
                  </a:moveTo>
                  <a:lnTo>
                    <a:pt x="4742" y="2918"/>
                  </a:lnTo>
                  <a:lnTo>
                    <a:pt x="1" y="38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7"/>
            <p:cNvSpPr/>
            <p:nvPr/>
          </p:nvSpPr>
          <p:spPr>
            <a:xfrm>
              <a:off x="2512475" y="3859000"/>
              <a:ext cx="174025" cy="88175"/>
            </a:xfrm>
            <a:custGeom>
              <a:rect b="b" l="l" r="r" t="t"/>
              <a:pathLst>
                <a:path extrusionOk="0" h="3527" w="6961">
                  <a:moveTo>
                    <a:pt x="0" y="822"/>
                  </a:moveTo>
                  <a:cubicBezTo>
                    <a:pt x="213" y="882"/>
                    <a:pt x="6627" y="3527"/>
                    <a:pt x="6627" y="3527"/>
                  </a:cubicBezTo>
                  <a:lnTo>
                    <a:pt x="696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7"/>
            <p:cNvSpPr/>
            <p:nvPr/>
          </p:nvSpPr>
          <p:spPr>
            <a:xfrm>
              <a:off x="2686475" y="3795175"/>
              <a:ext cx="122375" cy="63850"/>
            </a:xfrm>
            <a:custGeom>
              <a:rect b="b" l="l" r="r" t="t"/>
              <a:pathLst>
                <a:path extrusionOk="0" h="2554" w="4895">
                  <a:moveTo>
                    <a:pt x="4895" y="2220"/>
                  </a:moveTo>
                  <a:lnTo>
                    <a:pt x="3892" y="1"/>
                  </a:lnTo>
                  <a:lnTo>
                    <a:pt x="1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2593775" y="3795175"/>
              <a:ext cx="190000" cy="63850"/>
            </a:xfrm>
            <a:custGeom>
              <a:rect b="b" l="l" r="r" t="t"/>
              <a:pathLst>
                <a:path extrusionOk="0" h="2554" w="7600">
                  <a:moveTo>
                    <a:pt x="1" y="1034"/>
                  </a:moveTo>
                  <a:lnTo>
                    <a:pt x="7600" y="1"/>
                  </a:lnTo>
                  <a:lnTo>
                    <a:pt x="3709" y="255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2388600" y="3821025"/>
              <a:ext cx="205200" cy="58525"/>
            </a:xfrm>
            <a:custGeom>
              <a:rect b="b" l="l" r="r" t="t"/>
              <a:pathLst>
                <a:path extrusionOk="0" h="2341" w="8208">
                  <a:moveTo>
                    <a:pt x="1" y="182"/>
                  </a:moveTo>
                  <a:lnTo>
                    <a:pt x="8208" y="0"/>
                  </a:lnTo>
                  <a:lnTo>
                    <a:pt x="4955" y="234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2363525" y="3879525"/>
              <a:ext cx="148975" cy="48650"/>
            </a:xfrm>
            <a:custGeom>
              <a:rect b="b" l="l" r="r" t="t"/>
              <a:pathLst>
                <a:path extrusionOk="0" h="1946" w="5959">
                  <a:moveTo>
                    <a:pt x="2888" y="1946"/>
                  </a:moveTo>
                  <a:lnTo>
                    <a:pt x="595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2512475" y="3879525"/>
              <a:ext cx="165675" cy="76025"/>
            </a:xfrm>
            <a:custGeom>
              <a:rect b="b" l="l" r="r" t="t"/>
              <a:pathLst>
                <a:path extrusionOk="0" h="3041" w="6627">
                  <a:moveTo>
                    <a:pt x="6627" y="2706"/>
                  </a:moveTo>
                  <a:lnTo>
                    <a:pt x="1733" y="30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2416725" y="3928150"/>
              <a:ext cx="139075" cy="41825"/>
            </a:xfrm>
            <a:custGeom>
              <a:rect b="b" l="l" r="r" t="t"/>
              <a:pathLst>
                <a:path extrusionOk="0" h="1673" w="5563">
                  <a:moveTo>
                    <a:pt x="760" y="1"/>
                  </a:moveTo>
                  <a:lnTo>
                    <a:pt x="0" y="1673"/>
                  </a:lnTo>
                  <a:lnTo>
                    <a:pt x="5563" y="10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2241950" y="3825575"/>
              <a:ext cx="146675" cy="53975"/>
            </a:xfrm>
            <a:custGeom>
              <a:rect b="b" l="l" r="r" t="t"/>
              <a:pathLst>
                <a:path extrusionOk="0" h="2159" w="5867">
                  <a:moveTo>
                    <a:pt x="5867" y="0"/>
                  </a:moveTo>
                  <a:lnTo>
                    <a:pt x="4864" y="2159"/>
                  </a:lnTo>
                  <a:lnTo>
                    <a:pt x="0" y="155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2310350" y="3879525"/>
              <a:ext cx="125400" cy="56250"/>
            </a:xfrm>
            <a:custGeom>
              <a:rect b="b" l="l" r="r" t="t"/>
              <a:pathLst>
                <a:path extrusionOk="0" h="2250" w="5016">
                  <a:moveTo>
                    <a:pt x="5015" y="1946"/>
                  </a:moveTo>
                  <a:lnTo>
                    <a:pt x="0" y="2250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2319450" y="3928150"/>
              <a:ext cx="116300" cy="44875"/>
            </a:xfrm>
            <a:custGeom>
              <a:rect b="b" l="l" r="r" t="t"/>
              <a:pathLst>
                <a:path extrusionOk="0" h="1795" w="4652">
                  <a:moveTo>
                    <a:pt x="3891" y="1673"/>
                  </a:moveTo>
                  <a:lnTo>
                    <a:pt x="1" y="1794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2182675" y="3815700"/>
              <a:ext cx="205950" cy="48650"/>
            </a:xfrm>
            <a:custGeom>
              <a:rect b="b" l="l" r="r" t="t"/>
              <a:pathLst>
                <a:path extrusionOk="0" h="1946" w="8238">
                  <a:moveTo>
                    <a:pt x="2371" y="1946"/>
                  </a:moveTo>
                  <a:lnTo>
                    <a:pt x="1" y="0"/>
                  </a:lnTo>
                  <a:lnTo>
                    <a:pt x="8238" y="39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2131000" y="3815700"/>
              <a:ext cx="110975" cy="63850"/>
            </a:xfrm>
            <a:custGeom>
              <a:rect b="b" l="l" r="r" t="t"/>
              <a:pathLst>
                <a:path extrusionOk="0" h="2554" w="4439">
                  <a:moveTo>
                    <a:pt x="1" y="2554"/>
                  </a:moveTo>
                  <a:lnTo>
                    <a:pt x="2068" y="0"/>
                  </a:lnTo>
                  <a:lnTo>
                    <a:pt x="4438" y="194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2176600" y="3864325"/>
              <a:ext cx="133775" cy="71450"/>
            </a:xfrm>
            <a:custGeom>
              <a:rect b="b" l="l" r="r" t="t"/>
              <a:pathLst>
                <a:path extrusionOk="0" h="2858" w="5351">
                  <a:moveTo>
                    <a:pt x="0" y="2371"/>
                  </a:moveTo>
                  <a:lnTo>
                    <a:pt x="5350" y="2858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2147725" y="3935750"/>
              <a:ext cx="171750" cy="37275"/>
            </a:xfrm>
            <a:custGeom>
              <a:rect b="b" l="l" r="r" t="t"/>
              <a:pathLst>
                <a:path extrusionOk="0" h="1491" w="6870">
                  <a:moveTo>
                    <a:pt x="0" y="943"/>
                  </a:moveTo>
                  <a:lnTo>
                    <a:pt x="6870" y="1490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2119600" y="3907650"/>
              <a:ext cx="57025" cy="51700"/>
            </a:xfrm>
            <a:custGeom>
              <a:rect b="b" l="l" r="r" t="t"/>
              <a:pathLst>
                <a:path extrusionOk="0" h="2068" w="2281">
                  <a:moveTo>
                    <a:pt x="1" y="0"/>
                  </a:moveTo>
                  <a:lnTo>
                    <a:pt x="2280" y="638"/>
                  </a:lnTo>
                  <a:lnTo>
                    <a:pt x="1125" y="206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2020825" y="3907650"/>
              <a:ext cx="126925" cy="51700"/>
            </a:xfrm>
            <a:custGeom>
              <a:rect b="b" l="l" r="r" t="t"/>
              <a:pathLst>
                <a:path extrusionOk="0" h="2068" w="5077">
                  <a:moveTo>
                    <a:pt x="0" y="1125"/>
                  </a:moveTo>
                  <a:lnTo>
                    <a:pt x="5076" y="2067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2039825" y="3855200"/>
              <a:ext cx="91200" cy="52475"/>
            </a:xfrm>
            <a:custGeom>
              <a:rect b="b" l="l" r="r" t="t"/>
              <a:pathLst>
                <a:path extrusionOk="0" h="2099" w="3648">
                  <a:moveTo>
                    <a:pt x="0" y="1"/>
                  </a:moveTo>
                  <a:lnTo>
                    <a:pt x="3648" y="974"/>
                  </a:lnTo>
                  <a:lnTo>
                    <a:pt x="3192" y="209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2039825" y="3807325"/>
              <a:ext cx="142875" cy="47900"/>
            </a:xfrm>
            <a:custGeom>
              <a:rect b="b" l="l" r="r" t="t"/>
              <a:pathLst>
                <a:path extrusionOk="0" h="1916" w="5715">
                  <a:moveTo>
                    <a:pt x="5715" y="335"/>
                  </a:moveTo>
                  <a:lnTo>
                    <a:pt x="1094" y="1"/>
                  </a:lnTo>
                  <a:lnTo>
                    <a:pt x="0" y="19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1976750" y="3799750"/>
              <a:ext cx="90450" cy="55475"/>
            </a:xfrm>
            <a:custGeom>
              <a:rect b="b" l="l" r="r" t="t"/>
              <a:pathLst>
                <a:path extrusionOk="0" h="2219" w="3618">
                  <a:moveTo>
                    <a:pt x="0" y="0"/>
                  </a:moveTo>
                  <a:lnTo>
                    <a:pt x="3617" y="304"/>
                  </a:lnTo>
                  <a:lnTo>
                    <a:pt x="2523" y="221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1976750" y="3799750"/>
              <a:ext cx="63100" cy="85875"/>
            </a:xfrm>
            <a:custGeom>
              <a:rect b="b" l="l" r="r" t="t"/>
              <a:pathLst>
                <a:path extrusionOk="0" h="3435" w="2524">
                  <a:moveTo>
                    <a:pt x="274" y="3435"/>
                  </a:moveTo>
                  <a:lnTo>
                    <a:pt x="2523" y="2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1901525" y="3799750"/>
              <a:ext cx="75250" cy="50925"/>
            </a:xfrm>
            <a:custGeom>
              <a:rect b="b" l="l" r="r" t="t"/>
              <a:pathLst>
                <a:path extrusionOk="0" h="2037" w="3010">
                  <a:moveTo>
                    <a:pt x="1155" y="486"/>
                  </a:moveTo>
                  <a:lnTo>
                    <a:pt x="3009" y="0"/>
                  </a:lnTo>
                  <a:lnTo>
                    <a:pt x="0" y="203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1901525" y="3799750"/>
              <a:ext cx="82075" cy="85875"/>
            </a:xfrm>
            <a:custGeom>
              <a:rect b="b" l="l" r="r" t="t"/>
              <a:pathLst>
                <a:path extrusionOk="0" h="3435" w="3283">
                  <a:moveTo>
                    <a:pt x="3283" y="3435"/>
                  </a:moveTo>
                  <a:lnTo>
                    <a:pt x="0" y="2037"/>
                  </a:lnTo>
                  <a:lnTo>
                    <a:pt x="3009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1983575" y="3855200"/>
              <a:ext cx="56275" cy="80575"/>
            </a:xfrm>
            <a:custGeom>
              <a:rect b="b" l="l" r="r" t="t"/>
              <a:pathLst>
                <a:path extrusionOk="0" h="3223" w="2251">
                  <a:moveTo>
                    <a:pt x="2250" y="1"/>
                  </a:moveTo>
                  <a:lnTo>
                    <a:pt x="1490" y="3223"/>
                  </a:lnTo>
                  <a:lnTo>
                    <a:pt x="1" y="1217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1901525" y="3850650"/>
              <a:ext cx="119325" cy="85125"/>
            </a:xfrm>
            <a:custGeom>
              <a:rect b="b" l="l" r="r" t="t"/>
              <a:pathLst>
                <a:path extrusionOk="0" h="3405" w="4773">
                  <a:moveTo>
                    <a:pt x="0" y="1"/>
                  </a:moveTo>
                  <a:lnTo>
                    <a:pt x="517" y="1915"/>
                  </a:lnTo>
                  <a:lnTo>
                    <a:pt x="4772" y="340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2686475" y="3850650"/>
              <a:ext cx="122375" cy="39550"/>
            </a:xfrm>
            <a:custGeom>
              <a:rect b="b" l="l" r="r" t="t"/>
              <a:pathLst>
                <a:path extrusionOk="0" h="1582" w="4895">
                  <a:moveTo>
                    <a:pt x="4895" y="1"/>
                  </a:moveTo>
                  <a:lnTo>
                    <a:pt x="1430" y="1581"/>
                  </a:lnTo>
                  <a:lnTo>
                    <a:pt x="1" y="33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2678125" y="3859000"/>
              <a:ext cx="44100" cy="88175"/>
            </a:xfrm>
            <a:custGeom>
              <a:rect b="b" l="l" r="r" t="t"/>
              <a:pathLst>
                <a:path extrusionOk="0" h="3527" w="1764">
                  <a:moveTo>
                    <a:pt x="1" y="3527"/>
                  </a:moveTo>
                  <a:lnTo>
                    <a:pt x="1764" y="124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2512475" y="3859000"/>
              <a:ext cx="174025" cy="37275"/>
            </a:xfrm>
            <a:custGeom>
              <a:rect b="b" l="l" r="r" t="t"/>
              <a:pathLst>
                <a:path extrusionOk="0" h="1491" w="6961">
                  <a:moveTo>
                    <a:pt x="0" y="822"/>
                  </a:moveTo>
                  <a:lnTo>
                    <a:pt x="5046" y="1490"/>
                  </a:lnTo>
                  <a:lnTo>
                    <a:pt x="6961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2638625" y="3859000"/>
              <a:ext cx="47875" cy="88175"/>
            </a:xfrm>
            <a:custGeom>
              <a:rect b="b" l="l" r="r" t="t"/>
              <a:pathLst>
                <a:path extrusionOk="0" h="3527" w="1915">
                  <a:moveTo>
                    <a:pt x="1581" y="3527"/>
                  </a:moveTo>
                  <a:lnTo>
                    <a:pt x="0" y="1490"/>
                  </a:lnTo>
                  <a:lnTo>
                    <a:pt x="1915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2498025" y="3879525"/>
              <a:ext cx="57775" cy="76025"/>
            </a:xfrm>
            <a:custGeom>
              <a:rect b="b" l="l" r="r" t="t"/>
              <a:pathLst>
                <a:path extrusionOk="0" h="3041" w="2311">
                  <a:moveTo>
                    <a:pt x="1" y="1520"/>
                  </a:moveTo>
                  <a:lnTo>
                    <a:pt x="578" y="1"/>
                  </a:lnTo>
                  <a:lnTo>
                    <a:pt x="2311" y="304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2435725" y="3879525"/>
              <a:ext cx="76775" cy="48650"/>
            </a:xfrm>
            <a:custGeom>
              <a:rect b="b" l="l" r="r" t="t"/>
              <a:pathLst>
                <a:path extrusionOk="0" h="1946" w="3071">
                  <a:moveTo>
                    <a:pt x="0" y="1946"/>
                  </a:moveTo>
                  <a:lnTo>
                    <a:pt x="2493" y="1520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1926600" y="4194875"/>
              <a:ext cx="160350" cy="63100"/>
            </a:xfrm>
            <a:custGeom>
              <a:rect b="b" l="l" r="r" t="t"/>
              <a:pathLst>
                <a:path extrusionOk="0" h="2524" w="6414">
                  <a:moveTo>
                    <a:pt x="0" y="1"/>
                  </a:moveTo>
                  <a:cubicBezTo>
                    <a:pt x="0" y="1"/>
                    <a:pt x="2523" y="2432"/>
                    <a:pt x="2614" y="2493"/>
                  </a:cubicBezTo>
                  <a:cubicBezTo>
                    <a:pt x="2675" y="2524"/>
                    <a:pt x="6414" y="2341"/>
                    <a:pt x="6414" y="234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2086925" y="4214650"/>
              <a:ext cx="60825" cy="104125"/>
            </a:xfrm>
            <a:custGeom>
              <a:rect b="b" l="l" r="r" t="t"/>
              <a:pathLst>
                <a:path extrusionOk="0" h="4165" w="2433">
                  <a:moveTo>
                    <a:pt x="669" y="4164"/>
                  </a:moveTo>
                  <a:lnTo>
                    <a:pt x="1" y="1550"/>
                  </a:lnTo>
                  <a:lnTo>
                    <a:pt x="2432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1991950" y="4253400"/>
              <a:ext cx="111725" cy="65375"/>
            </a:xfrm>
            <a:custGeom>
              <a:rect b="b" l="l" r="r" t="t"/>
              <a:pathLst>
                <a:path extrusionOk="0" h="2615" w="4469">
                  <a:moveTo>
                    <a:pt x="0" y="152"/>
                  </a:moveTo>
                  <a:lnTo>
                    <a:pt x="4468" y="2614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1991950" y="4257200"/>
              <a:ext cx="131475" cy="119325"/>
            </a:xfrm>
            <a:custGeom>
              <a:rect b="b" l="l" r="r" t="t"/>
              <a:pathLst>
                <a:path extrusionOk="0" h="4773" w="5259">
                  <a:moveTo>
                    <a:pt x="5259" y="4772"/>
                  </a:moveTo>
                  <a:cubicBezTo>
                    <a:pt x="5198" y="4711"/>
                    <a:pt x="0" y="0"/>
                    <a:pt x="0" y="0"/>
                  </a:cubicBezTo>
                  <a:lnTo>
                    <a:pt x="4468" y="246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2123400" y="4337750"/>
              <a:ext cx="95775" cy="72975"/>
            </a:xfrm>
            <a:custGeom>
              <a:rect b="b" l="l" r="r" t="t"/>
              <a:pathLst>
                <a:path extrusionOk="0" h="2919" w="3831">
                  <a:moveTo>
                    <a:pt x="3831" y="2918"/>
                  </a:moveTo>
                  <a:lnTo>
                    <a:pt x="1" y="1550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2200150" y="4337750"/>
              <a:ext cx="146700" cy="76000"/>
            </a:xfrm>
            <a:custGeom>
              <a:rect b="b" l="l" r="r" t="t"/>
              <a:pathLst>
                <a:path extrusionOk="0" h="3040" w="5868">
                  <a:moveTo>
                    <a:pt x="5867" y="3040"/>
                  </a:moveTo>
                  <a:lnTo>
                    <a:pt x="761" y="29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1909875" y="4148525"/>
              <a:ext cx="107175" cy="46375"/>
            </a:xfrm>
            <a:custGeom>
              <a:rect b="b" l="l" r="r" t="t"/>
              <a:pathLst>
                <a:path extrusionOk="0" h="1855" w="4287">
                  <a:moveTo>
                    <a:pt x="669" y="1855"/>
                  </a:moveTo>
                  <a:lnTo>
                    <a:pt x="1" y="1"/>
                  </a:lnTo>
                  <a:lnTo>
                    <a:pt x="4286" y="14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2058050" y="4204750"/>
              <a:ext cx="89700" cy="48675"/>
            </a:xfrm>
            <a:custGeom>
              <a:rect b="b" l="l" r="r" t="t"/>
              <a:pathLst>
                <a:path extrusionOk="0" h="1947" w="3588">
                  <a:moveTo>
                    <a:pt x="1156" y="1946"/>
                  </a:moveTo>
                  <a:lnTo>
                    <a:pt x="1" y="1"/>
                  </a:lnTo>
                  <a:lnTo>
                    <a:pt x="3587" y="3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1922800" y="4184250"/>
              <a:ext cx="135275" cy="20525"/>
            </a:xfrm>
            <a:custGeom>
              <a:rect b="b" l="l" r="r" t="t"/>
              <a:pathLst>
                <a:path extrusionOk="0" h="821" w="5411">
                  <a:moveTo>
                    <a:pt x="3769" y="0"/>
                  </a:moveTo>
                  <a:lnTo>
                    <a:pt x="5411" y="821"/>
                  </a:lnTo>
                  <a:cubicBezTo>
                    <a:pt x="5411" y="821"/>
                    <a:pt x="0" y="426"/>
                    <a:pt x="152" y="426"/>
                  </a:cubicBezTo>
                  <a:cubicBezTo>
                    <a:pt x="274" y="395"/>
                    <a:pt x="3769" y="0"/>
                    <a:pt x="3769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2147725" y="4214650"/>
              <a:ext cx="131475" cy="123125"/>
            </a:xfrm>
            <a:custGeom>
              <a:rect b="b" l="l" r="r" t="t"/>
              <a:pathLst>
                <a:path extrusionOk="0" h="4925" w="5259">
                  <a:moveTo>
                    <a:pt x="0" y="0"/>
                  </a:moveTo>
                  <a:lnTo>
                    <a:pt x="5259" y="0"/>
                  </a:lnTo>
                  <a:lnTo>
                    <a:pt x="2098" y="492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2279175" y="4214650"/>
              <a:ext cx="67675" cy="199100"/>
            </a:xfrm>
            <a:custGeom>
              <a:rect b="b" l="l" r="r" t="t"/>
              <a:pathLst>
                <a:path extrusionOk="0" h="7964" w="2707">
                  <a:moveTo>
                    <a:pt x="2706" y="2462"/>
                  </a:moveTo>
                  <a:lnTo>
                    <a:pt x="2706" y="79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2606700" y="4194875"/>
              <a:ext cx="160350" cy="63100"/>
            </a:xfrm>
            <a:custGeom>
              <a:rect b="b" l="l" r="r" t="t"/>
              <a:pathLst>
                <a:path extrusionOk="0" h="2524" w="6414">
                  <a:moveTo>
                    <a:pt x="6414" y="1"/>
                  </a:moveTo>
                  <a:cubicBezTo>
                    <a:pt x="6414" y="1"/>
                    <a:pt x="3891" y="2432"/>
                    <a:pt x="3800" y="2493"/>
                  </a:cubicBezTo>
                  <a:cubicBezTo>
                    <a:pt x="3739" y="2524"/>
                    <a:pt x="0" y="2341"/>
                    <a:pt x="0" y="2341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2545900" y="4214650"/>
              <a:ext cx="60825" cy="104125"/>
            </a:xfrm>
            <a:custGeom>
              <a:rect b="b" l="l" r="r" t="t"/>
              <a:pathLst>
                <a:path extrusionOk="0" h="4165" w="2433">
                  <a:moveTo>
                    <a:pt x="1764" y="4164"/>
                  </a:moveTo>
                  <a:lnTo>
                    <a:pt x="2432" y="15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2589975" y="4253400"/>
              <a:ext cx="111725" cy="65375"/>
            </a:xfrm>
            <a:custGeom>
              <a:rect b="b" l="l" r="r" t="t"/>
              <a:pathLst>
                <a:path extrusionOk="0" h="2615" w="4469">
                  <a:moveTo>
                    <a:pt x="4469" y="152"/>
                  </a:moveTo>
                  <a:lnTo>
                    <a:pt x="1" y="2614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2570225" y="4257200"/>
              <a:ext cx="131475" cy="119325"/>
            </a:xfrm>
            <a:custGeom>
              <a:rect b="b" l="l" r="r" t="t"/>
              <a:pathLst>
                <a:path extrusionOk="0" h="4773" w="5259">
                  <a:moveTo>
                    <a:pt x="0" y="4772"/>
                  </a:moveTo>
                  <a:cubicBezTo>
                    <a:pt x="61" y="4711"/>
                    <a:pt x="5259" y="0"/>
                    <a:pt x="5259" y="0"/>
                  </a:cubicBezTo>
                  <a:lnTo>
                    <a:pt x="791" y="246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2474475" y="4337750"/>
              <a:ext cx="95775" cy="72975"/>
            </a:xfrm>
            <a:custGeom>
              <a:rect b="b" l="l" r="r" t="t"/>
              <a:pathLst>
                <a:path extrusionOk="0" h="2919" w="3831">
                  <a:moveTo>
                    <a:pt x="1" y="2918"/>
                  </a:moveTo>
                  <a:lnTo>
                    <a:pt x="3830" y="155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2346825" y="4337750"/>
              <a:ext cx="146675" cy="76000"/>
            </a:xfrm>
            <a:custGeom>
              <a:rect b="b" l="l" r="r" t="t"/>
              <a:pathLst>
                <a:path extrusionOk="0" h="3040" w="5867">
                  <a:moveTo>
                    <a:pt x="0" y="3040"/>
                  </a:moveTo>
                  <a:lnTo>
                    <a:pt x="5107" y="2918"/>
                  </a:lnTo>
                  <a:lnTo>
                    <a:pt x="5866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2676600" y="4148525"/>
              <a:ext cx="107175" cy="46375"/>
            </a:xfrm>
            <a:custGeom>
              <a:rect b="b" l="l" r="r" t="t"/>
              <a:pathLst>
                <a:path extrusionOk="0" h="1855" w="4287">
                  <a:moveTo>
                    <a:pt x="3618" y="1855"/>
                  </a:moveTo>
                  <a:lnTo>
                    <a:pt x="4287" y="1"/>
                  </a:lnTo>
                  <a:lnTo>
                    <a:pt x="1" y="1429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2545900" y="4204750"/>
              <a:ext cx="89700" cy="48675"/>
            </a:xfrm>
            <a:custGeom>
              <a:rect b="b" l="l" r="r" t="t"/>
              <a:pathLst>
                <a:path extrusionOk="0" h="1947" w="3588">
                  <a:moveTo>
                    <a:pt x="2432" y="1946"/>
                  </a:moveTo>
                  <a:lnTo>
                    <a:pt x="3587" y="1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2635575" y="4184250"/>
              <a:ext cx="135275" cy="20525"/>
            </a:xfrm>
            <a:custGeom>
              <a:rect b="b" l="l" r="r" t="t"/>
              <a:pathLst>
                <a:path extrusionOk="0" h="821" w="5411">
                  <a:moveTo>
                    <a:pt x="1642" y="0"/>
                  </a:moveTo>
                  <a:lnTo>
                    <a:pt x="0" y="821"/>
                  </a:lnTo>
                  <a:cubicBezTo>
                    <a:pt x="0" y="821"/>
                    <a:pt x="5411" y="426"/>
                    <a:pt x="5259" y="426"/>
                  </a:cubicBezTo>
                  <a:cubicBezTo>
                    <a:pt x="5137" y="395"/>
                    <a:pt x="1642" y="0"/>
                    <a:pt x="1642" y="0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2414450" y="4214650"/>
              <a:ext cx="131475" cy="123125"/>
            </a:xfrm>
            <a:custGeom>
              <a:rect b="b" l="l" r="r" t="t"/>
              <a:pathLst>
                <a:path extrusionOk="0" h="4925" w="5259">
                  <a:moveTo>
                    <a:pt x="5259" y="0"/>
                  </a:moveTo>
                  <a:lnTo>
                    <a:pt x="0" y="0"/>
                  </a:lnTo>
                  <a:lnTo>
                    <a:pt x="3161" y="492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2346825" y="4214650"/>
              <a:ext cx="67650" cy="199100"/>
            </a:xfrm>
            <a:custGeom>
              <a:rect b="b" l="l" r="r" t="t"/>
              <a:pathLst>
                <a:path extrusionOk="0" h="7964" w="2706">
                  <a:moveTo>
                    <a:pt x="0" y="2462"/>
                  </a:moveTo>
                  <a:lnTo>
                    <a:pt x="0" y="7964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279175" y="4214650"/>
              <a:ext cx="135300" cy="61575"/>
            </a:xfrm>
            <a:custGeom>
              <a:rect b="b" l="l" r="r" t="t"/>
              <a:pathLst>
                <a:path extrusionOk="0" h="2463" w="5412">
                  <a:moveTo>
                    <a:pt x="1" y="0"/>
                  </a:moveTo>
                  <a:lnTo>
                    <a:pt x="5411" y="0"/>
                  </a:lnTo>
                  <a:lnTo>
                    <a:pt x="2706" y="2462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017025" y="4184250"/>
              <a:ext cx="160350" cy="30400"/>
            </a:xfrm>
            <a:custGeom>
              <a:rect b="b" l="l" r="r" t="t"/>
              <a:pathLst>
                <a:path extrusionOk="0" h="1216" w="6414">
                  <a:moveTo>
                    <a:pt x="0" y="0"/>
                  </a:moveTo>
                  <a:lnTo>
                    <a:pt x="6414" y="183"/>
                  </a:lnTo>
                  <a:lnTo>
                    <a:pt x="5228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2147725" y="4188800"/>
              <a:ext cx="131475" cy="25850"/>
            </a:xfrm>
            <a:custGeom>
              <a:rect b="b" l="l" r="r" t="t"/>
              <a:pathLst>
                <a:path extrusionOk="0" h="1034" w="5259">
                  <a:moveTo>
                    <a:pt x="5259" y="1034"/>
                  </a:moveTo>
                  <a:lnTo>
                    <a:pt x="1186" y="1"/>
                  </a:lnTo>
                  <a:lnTo>
                    <a:pt x="0" y="103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2414450" y="4184250"/>
              <a:ext cx="262175" cy="30400"/>
            </a:xfrm>
            <a:custGeom>
              <a:rect b="b" l="l" r="r" t="t"/>
              <a:pathLst>
                <a:path extrusionOk="0" h="1216" w="10487">
                  <a:moveTo>
                    <a:pt x="10487" y="0"/>
                  </a:moveTo>
                  <a:lnTo>
                    <a:pt x="0" y="1216"/>
                  </a:lnTo>
                  <a:lnTo>
                    <a:pt x="5259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2179650" y="1409875"/>
              <a:ext cx="345000" cy="161900"/>
            </a:xfrm>
            <a:custGeom>
              <a:rect b="b" l="l" r="r" t="t"/>
              <a:pathLst>
                <a:path extrusionOk="0" h="6476" w="13800">
                  <a:moveTo>
                    <a:pt x="3192" y="1"/>
                  </a:moveTo>
                  <a:lnTo>
                    <a:pt x="0" y="6475"/>
                  </a:lnTo>
                  <a:lnTo>
                    <a:pt x="13800" y="3344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1446350" y="3479075"/>
              <a:ext cx="63850" cy="142875"/>
            </a:xfrm>
            <a:custGeom>
              <a:rect b="b" l="l" r="r" t="t"/>
              <a:pathLst>
                <a:path extrusionOk="0" h="5715" w="2554">
                  <a:moveTo>
                    <a:pt x="1611" y="0"/>
                  </a:moveTo>
                  <a:lnTo>
                    <a:pt x="2553" y="5714"/>
                  </a:lnTo>
                  <a:lnTo>
                    <a:pt x="0" y="3465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2874950" y="3631050"/>
              <a:ext cx="112475" cy="98800"/>
            </a:xfrm>
            <a:custGeom>
              <a:rect b="b" l="l" r="r" t="t"/>
              <a:pathLst>
                <a:path extrusionOk="0" h="3952" w="4499">
                  <a:moveTo>
                    <a:pt x="4499" y="1368"/>
                  </a:moveTo>
                  <a:lnTo>
                    <a:pt x="2979" y="3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1623400" y="3753375"/>
              <a:ext cx="52450" cy="63100"/>
            </a:xfrm>
            <a:custGeom>
              <a:rect b="b" l="l" r="r" t="t"/>
              <a:pathLst>
                <a:path extrusionOk="0" h="2524" w="2098">
                  <a:moveTo>
                    <a:pt x="669" y="1"/>
                  </a:moveTo>
                  <a:lnTo>
                    <a:pt x="0" y="2524"/>
                  </a:lnTo>
                  <a:lnTo>
                    <a:pt x="2098" y="127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3238175" y="2442575"/>
              <a:ext cx="86650" cy="87425"/>
            </a:xfrm>
            <a:custGeom>
              <a:rect b="b" l="l" r="r" t="t"/>
              <a:pathLst>
                <a:path extrusionOk="0" h="3497" w="3466">
                  <a:moveTo>
                    <a:pt x="1490" y="1"/>
                  </a:moveTo>
                  <a:lnTo>
                    <a:pt x="0" y="2675"/>
                  </a:lnTo>
                  <a:lnTo>
                    <a:pt x="3465" y="349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3587725" y="1640900"/>
              <a:ext cx="62325" cy="67650"/>
            </a:xfrm>
            <a:custGeom>
              <a:rect b="b" l="l" r="r" t="t"/>
              <a:pathLst>
                <a:path extrusionOk="0" h="2706" w="2493">
                  <a:moveTo>
                    <a:pt x="426" y="0"/>
                  </a:moveTo>
                  <a:lnTo>
                    <a:pt x="0" y="2705"/>
                  </a:lnTo>
                  <a:lnTo>
                    <a:pt x="2493" y="215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3336200" y="1484350"/>
              <a:ext cx="89675" cy="102625"/>
            </a:xfrm>
            <a:custGeom>
              <a:rect b="b" l="l" r="r" t="t"/>
              <a:pathLst>
                <a:path extrusionOk="0" h="4105" w="3587">
                  <a:moveTo>
                    <a:pt x="730" y="1"/>
                  </a:moveTo>
                  <a:lnTo>
                    <a:pt x="0" y="4104"/>
                  </a:lnTo>
                  <a:lnTo>
                    <a:pt x="3587" y="325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1418225" y="1604425"/>
              <a:ext cx="232550" cy="150475"/>
            </a:xfrm>
            <a:custGeom>
              <a:rect b="b" l="l" r="r" t="t"/>
              <a:pathLst>
                <a:path extrusionOk="0" h="6019" w="9302">
                  <a:moveTo>
                    <a:pt x="1" y="1642"/>
                  </a:moveTo>
                  <a:lnTo>
                    <a:pt x="9302" y="6019"/>
                  </a:lnTo>
                  <a:lnTo>
                    <a:pt x="4651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1341475" y="1945600"/>
              <a:ext cx="178600" cy="174050"/>
            </a:xfrm>
            <a:custGeom>
              <a:rect b="b" l="l" r="r" t="t"/>
              <a:pathLst>
                <a:path extrusionOk="0" h="6962" w="7144">
                  <a:moveTo>
                    <a:pt x="1" y="1"/>
                  </a:moveTo>
                  <a:lnTo>
                    <a:pt x="7144" y="821"/>
                  </a:lnTo>
                  <a:lnTo>
                    <a:pt x="1" y="696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3386350" y="1760200"/>
              <a:ext cx="83600" cy="83600"/>
            </a:xfrm>
            <a:custGeom>
              <a:rect b="b" l="l" r="r" t="t"/>
              <a:pathLst>
                <a:path extrusionOk="0" h="3344" w="3344">
                  <a:moveTo>
                    <a:pt x="1429" y="0"/>
                  </a:moveTo>
                  <a:lnTo>
                    <a:pt x="0" y="3344"/>
                  </a:lnTo>
                  <a:lnTo>
                    <a:pt x="3344" y="79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3014000" y="2752600"/>
              <a:ext cx="142125" cy="98825"/>
            </a:xfrm>
            <a:custGeom>
              <a:rect b="b" l="l" r="r" t="t"/>
              <a:pathLst>
                <a:path extrusionOk="0" h="3953" w="5685">
                  <a:moveTo>
                    <a:pt x="4317" y="1"/>
                  </a:moveTo>
                  <a:lnTo>
                    <a:pt x="5685" y="3952"/>
                  </a:lnTo>
                  <a:lnTo>
                    <a:pt x="1" y="307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1151500" y="2732100"/>
              <a:ext cx="87425" cy="72200"/>
            </a:xfrm>
            <a:custGeom>
              <a:rect b="b" l="l" r="r" t="t"/>
              <a:pathLst>
                <a:path extrusionOk="0" h="2888" w="3497">
                  <a:moveTo>
                    <a:pt x="2523" y="0"/>
                  </a:moveTo>
                  <a:lnTo>
                    <a:pt x="1" y="2736"/>
                  </a:lnTo>
                  <a:lnTo>
                    <a:pt x="3496" y="288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1820975" y="3386350"/>
              <a:ext cx="98050" cy="130725"/>
            </a:xfrm>
            <a:custGeom>
              <a:rect b="b" l="l" r="r" t="t"/>
              <a:pathLst>
                <a:path extrusionOk="0" h="5229" w="3922">
                  <a:moveTo>
                    <a:pt x="0" y="1"/>
                  </a:moveTo>
                  <a:lnTo>
                    <a:pt x="639" y="5229"/>
                  </a:lnTo>
                  <a:lnTo>
                    <a:pt x="3921" y="36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7"/>
            <p:cNvSpPr/>
            <p:nvPr/>
          </p:nvSpPr>
          <p:spPr>
            <a:xfrm>
              <a:off x="1122625" y="2264000"/>
              <a:ext cx="132250" cy="146675"/>
            </a:xfrm>
            <a:custGeom>
              <a:rect b="b" l="l" r="r" t="t"/>
              <a:pathLst>
                <a:path extrusionOk="0" h="5867" w="5290">
                  <a:moveTo>
                    <a:pt x="1" y="1581"/>
                  </a:moveTo>
                  <a:lnTo>
                    <a:pt x="5289" y="5867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7"/>
            <p:cNvSpPr/>
            <p:nvPr/>
          </p:nvSpPr>
          <p:spPr>
            <a:xfrm>
              <a:off x="2947125" y="1255625"/>
              <a:ext cx="74500" cy="73725"/>
            </a:xfrm>
            <a:custGeom>
              <a:rect b="b" l="l" r="r" t="t"/>
              <a:pathLst>
                <a:path extrusionOk="0" h="2949" w="2980">
                  <a:moveTo>
                    <a:pt x="1034" y="1"/>
                  </a:moveTo>
                  <a:lnTo>
                    <a:pt x="1" y="2949"/>
                  </a:lnTo>
                  <a:lnTo>
                    <a:pt x="2979" y="1308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2409125" y="1192550"/>
              <a:ext cx="104125" cy="99575"/>
            </a:xfrm>
            <a:custGeom>
              <a:rect b="b" l="l" r="r" t="t"/>
              <a:pathLst>
                <a:path extrusionOk="0" h="3983" w="4165">
                  <a:moveTo>
                    <a:pt x="4165" y="1"/>
                  </a:moveTo>
                  <a:lnTo>
                    <a:pt x="1" y="2341"/>
                  </a:lnTo>
                  <a:lnTo>
                    <a:pt x="3678" y="3983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3480575" y="2191050"/>
              <a:ext cx="107925" cy="82850"/>
            </a:xfrm>
            <a:custGeom>
              <a:rect b="b" l="l" r="r" t="t"/>
              <a:pathLst>
                <a:path extrusionOk="0" h="3314" w="4317">
                  <a:moveTo>
                    <a:pt x="0" y="1"/>
                  </a:moveTo>
                  <a:lnTo>
                    <a:pt x="1520" y="3314"/>
                  </a:lnTo>
                  <a:lnTo>
                    <a:pt x="4317" y="121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3478300" y="3068725"/>
              <a:ext cx="112475" cy="111725"/>
            </a:xfrm>
            <a:custGeom>
              <a:rect b="b" l="l" r="r" t="t"/>
              <a:pathLst>
                <a:path extrusionOk="0" h="4469" w="4499">
                  <a:moveTo>
                    <a:pt x="0" y="4469"/>
                  </a:moveTo>
                  <a:lnTo>
                    <a:pt x="4499" y="3222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1568675" y="2884825"/>
              <a:ext cx="145175" cy="145175"/>
            </a:xfrm>
            <a:custGeom>
              <a:rect b="b" l="l" r="r" t="t"/>
              <a:pathLst>
                <a:path extrusionOk="0" h="5807" w="5807">
                  <a:moveTo>
                    <a:pt x="1" y="3496"/>
                  </a:moveTo>
                  <a:lnTo>
                    <a:pt x="4834" y="1"/>
                  </a:lnTo>
                  <a:lnTo>
                    <a:pt x="5806" y="5806"/>
                  </a:ln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929625" y="2072500"/>
              <a:ext cx="44850" cy="44875"/>
            </a:xfrm>
            <a:custGeom>
              <a:rect b="b" l="l" r="r" t="t"/>
              <a:pathLst>
                <a:path extrusionOk="0" h="1795" w="1794">
                  <a:moveTo>
                    <a:pt x="1793" y="913"/>
                  </a:moveTo>
                  <a:cubicBezTo>
                    <a:pt x="1793" y="1399"/>
                    <a:pt x="1398" y="1794"/>
                    <a:pt x="912" y="1794"/>
                  </a:cubicBezTo>
                  <a:cubicBezTo>
                    <a:pt x="395" y="1794"/>
                    <a:pt x="0" y="1399"/>
                    <a:pt x="0" y="913"/>
                  </a:cubicBezTo>
                  <a:cubicBezTo>
                    <a:pt x="0" y="396"/>
                    <a:pt x="395" y="1"/>
                    <a:pt x="912" y="1"/>
                  </a:cubicBezTo>
                  <a:cubicBezTo>
                    <a:pt x="1398" y="1"/>
                    <a:pt x="1793" y="396"/>
                    <a:pt x="1793" y="913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929625" y="2072500"/>
              <a:ext cx="44850" cy="44875"/>
            </a:xfrm>
            <a:custGeom>
              <a:rect b="b" l="l" r="r" t="t"/>
              <a:pathLst>
                <a:path extrusionOk="0" h="1795" w="1794">
                  <a:moveTo>
                    <a:pt x="1793" y="913"/>
                  </a:moveTo>
                  <a:cubicBezTo>
                    <a:pt x="1793" y="1399"/>
                    <a:pt x="1398" y="1794"/>
                    <a:pt x="912" y="1794"/>
                  </a:cubicBezTo>
                  <a:cubicBezTo>
                    <a:pt x="395" y="1794"/>
                    <a:pt x="0" y="1399"/>
                    <a:pt x="0" y="913"/>
                  </a:cubicBezTo>
                  <a:cubicBezTo>
                    <a:pt x="0" y="396"/>
                    <a:pt x="395" y="1"/>
                    <a:pt x="912" y="1"/>
                  </a:cubicBezTo>
                  <a:cubicBezTo>
                    <a:pt x="1398" y="1"/>
                    <a:pt x="1793" y="396"/>
                    <a:pt x="1793" y="913"/>
                  </a:cubicBezTo>
                  <a:close/>
                </a:path>
              </a:pathLst>
            </a:custGeom>
            <a:solidFill>
              <a:schemeClr val="lt2">
                <a:alpha val="57590"/>
              </a:scheme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47"/>
          <p:cNvSpPr txBox="1"/>
          <p:nvPr>
            <p:ph idx="4294967295" type="subTitle"/>
          </p:nvPr>
        </p:nvSpPr>
        <p:spPr>
          <a:xfrm>
            <a:off x="6268075" y="1925725"/>
            <a:ext cx="259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Augment data using mirroring, scaling, cropping, and gaussian blurring techniques</a:t>
            </a:r>
            <a:endParaRPr sz="1400"/>
          </a:p>
        </p:txBody>
      </p:sp>
      <p:sp>
        <p:nvSpPr>
          <p:cNvPr id="607" name="Google Shape;607;p47"/>
          <p:cNvSpPr txBox="1"/>
          <p:nvPr>
            <p:ph idx="4294967295" type="subTitle"/>
          </p:nvPr>
        </p:nvSpPr>
        <p:spPr>
          <a:xfrm>
            <a:off x="6268075" y="3522875"/>
            <a:ext cx="259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Tune the highest performing architecture hyperparameters (epochs, learning rate, batch size)</a:t>
            </a:r>
            <a:endParaRPr sz="1400"/>
          </a:p>
        </p:txBody>
      </p:sp>
      <p:sp>
        <p:nvSpPr>
          <p:cNvPr id="608" name="Google Shape;608;p47"/>
          <p:cNvSpPr txBox="1"/>
          <p:nvPr>
            <p:ph idx="4294967295" type="subTitle"/>
          </p:nvPr>
        </p:nvSpPr>
        <p:spPr>
          <a:xfrm>
            <a:off x="6268075" y="1480550"/>
            <a:ext cx="25914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Data Augmentation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09" name="Google Shape;609;p47"/>
          <p:cNvSpPr txBox="1"/>
          <p:nvPr>
            <p:ph idx="4294967295" type="subTitle"/>
          </p:nvPr>
        </p:nvSpPr>
        <p:spPr>
          <a:xfrm>
            <a:off x="6268075" y="3077700"/>
            <a:ext cx="25914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Hyperparameter Tuning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10" name="Google Shape;610;p47"/>
          <p:cNvSpPr txBox="1"/>
          <p:nvPr>
            <p:ph idx="4294967295" type="subTitle"/>
          </p:nvPr>
        </p:nvSpPr>
        <p:spPr>
          <a:xfrm>
            <a:off x="513375" y="1925725"/>
            <a:ext cx="2362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Collect and segment 400 images of various trails </a:t>
            </a:r>
            <a:br>
              <a:rPr lang="en" sz="1400"/>
            </a:br>
            <a:r>
              <a:rPr lang="en" sz="1400"/>
              <a:t>(asphalt, concrete, dirt, gravel)</a:t>
            </a:r>
            <a:endParaRPr sz="1400"/>
          </a:p>
        </p:txBody>
      </p:sp>
      <p:sp>
        <p:nvSpPr>
          <p:cNvPr id="611" name="Google Shape;611;p47"/>
          <p:cNvSpPr txBox="1"/>
          <p:nvPr>
            <p:ph idx="4294967295" type="subTitle"/>
          </p:nvPr>
        </p:nvSpPr>
        <p:spPr>
          <a:xfrm>
            <a:off x="513375" y="3522875"/>
            <a:ext cx="2362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Explore state-of-the-art segmentation models for optimal performance </a:t>
            </a:r>
            <a:endParaRPr sz="1400"/>
          </a:p>
        </p:txBody>
      </p:sp>
      <p:sp>
        <p:nvSpPr>
          <p:cNvPr id="612" name="Google Shape;612;p47"/>
          <p:cNvSpPr txBox="1"/>
          <p:nvPr>
            <p:ph idx="4294967295" type="subTitle"/>
          </p:nvPr>
        </p:nvSpPr>
        <p:spPr>
          <a:xfrm>
            <a:off x="513325" y="1480550"/>
            <a:ext cx="23628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Dataset Expansion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13" name="Google Shape;613;p47"/>
          <p:cNvSpPr txBox="1"/>
          <p:nvPr>
            <p:ph idx="4294967295" type="subTitle"/>
          </p:nvPr>
        </p:nvSpPr>
        <p:spPr>
          <a:xfrm>
            <a:off x="284550" y="3077700"/>
            <a:ext cx="2591400" cy="496500"/>
          </a:xfrm>
          <a:prstGeom prst="rect">
            <a:avLst/>
          </a:prstGeom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jdhani"/>
                <a:ea typeface="Rajdhani"/>
                <a:cs typeface="Rajdhani"/>
                <a:sym typeface="Rajdhani"/>
              </a:rPr>
              <a:t>Architecture Adjustment</a:t>
            </a:r>
            <a:endParaRPr b="1" sz="1800"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14" name="Google Shape;614;p47"/>
          <p:cNvCxnSpPr/>
          <p:nvPr/>
        </p:nvCxnSpPr>
        <p:spPr>
          <a:xfrm flipH="1">
            <a:off x="3867850" y="4605725"/>
            <a:ext cx="1408500" cy="30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615" name="Google Shape;615;p47"/>
          <p:cNvCxnSpPr/>
          <p:nvPr/>
        </p:nvCxnSpPr>
        <p:spPr>
          <a:xfrm rot="10800000">
            <a:off x="4784950" y="2868875"/>
            <a:ext cx="1280700" cy="53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16" name="Google Shape;616;p47"/>
          <p:cNvCxnSpPr/>
          <p:nvPr/>
        </p:nvCxnSpPr>
        <p:spPr>
          <a:xfrm flipH="1">
            <a:off x="4805350" y="1799825"/>
            <a:ext cx="1260300" cy="30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17" name="Google Shape;617;p47"/>
          <p:cNvCxnSpPr/>
          <p:nvPr/>
        </p:nvCxnSpPr>
        <p:spPr>
          <a:xfrm flipH="1" rot="10800000">
            <a:off x="3086100" y="2868875"/>
            <a:ext cx="1280700" cy="532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18" name="Google Shape;618;p47"/>
          <p:cNvCxnSpPr/>
          <p:nvPr/>
        </p:nvCxnSpPr>
        <p:spPr>
          <a:xfrm>
            <a:off x="3086100" y="1799825"/>
            <a:ext cx="1260300" cy="30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8"/>
          <p:cNvSpPr/>
          <p:nvPr/>
        </p:nvSpPr>
        <p:spPr>
          <a:xfrm>
            <a:off x="1050227" y="2787088"/>
            <a:ext cx="666000" cy="66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8"/>
          <p:cNvSpPr/>
          <p:nvPr/>
        </p:nvSpPr>
        <p:spPr>
          <a:xfrm>
            <a:off x="1050214" y="1517727"/>
            <a:ext cx="666000" cy="66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Expansion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8"/>
          <p:cNvSpPr txBox="1"/>
          <p:nvPr/>
        </p:nvSpPr>
        <p:spPr>
          <a:xfrm>
            <a:off x="1722938" y="2104525"/>
            <a:ext cx="20748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Percentage of pixels that are accurately classified in the image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27" name="Google Shape;627;p48"/>
          <p:cNvSpPr txBox="1"/>
          <p:nvPr/>
        </p:nvSpPr>
        <p:spPr>
          <a:xfrm>
            <a:off x="1722950" y="3377500"/>
            <a:ext cx="21612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Percentage of overlap between the predicted segmentation and the ground truth segmentation </a:t>
            </a:r>
            <a:endParaRPr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28" name="Google Shape;628;p48"/>
          <p:cNvSpPr txBox="1"/>
          <p:nvPr/>
        </p:nvSpPr>
        <p:spPr>
          <a:xfrm>
            <a:off x="1722938" y="16483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Pixel Accuracy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9" name="Google Shape;629;p48"/>
          <p:cNvSpPr txBox="1"/>
          <p:nvPr/>
        </p:nvSpPr>
        <p:spPr>
          <a:xfrm>
            <a:off x="1722938" y="29213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mIoU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630" name="Google Shape;630;p48"/>
          <p:cNvCxnSpPr/>
          <p:nvPr/>
        </p:nvCxnSpPr>
        <p:spPr>
          <a:xfrm>
            <a:off x="779825" y="1965050"/>
            <a:ext cx="2400" cy="1228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631" name="Google Shape;631;p48"/>
          <p:cNvGrpSpPr/>
          <p:nvPr/>
        </p:nvGrpSpPr>
        <p:grpSpPr>
          <a:xfrm>
            <a:off x="1191150" y="1658664"/>
            <a:ext cx="384133" cy="384133"/>
            <a:chOff x="1190625" y="238125"/>
            <a:chExt cx="5219200" cy="5219200"/>
          </a:xfrm>
        </p:grpSpPr>
        <p:sp>
          <p:nvSpPr>
            <p:cNvPr id="632" name="Google Shape;632;p48"/>
            <p:cNvSpPr/>
            <p:nvPr/>
          </p:nvSpPr>
          <p:spPr>
            <a:xfrm>
              <a:off x="2812625" y="2607125"/>
              <a:ext cx="458350" cy="459150"/>
            </a:xfrm>
            <a:custGeom>
              <a:rect b="b" l="l" r="r" t="t"/>
              <a:pathLst>
                <a:path extrusionOk="0" h="18366" w="18334">
                  <a:moveTo>
                    <a:pt x="9167" y="6133"/>
                  </a:moveTo>
                  <a:cubicBezTo>
                    <a:pt x="10831" y="6133"/>
                    <a:pt x="12201" y="7503"/>
                    <a:pt x="12201" y="9200"/>
                  </a:cubicBezTo>
                  <a:cubicBezTo>
                    <a:pt x="12201" y="10896"/>
                    <a:pt x="10831" y="12266"/>
                    <a:pt x="9167" y="12266"/>
                  </a:cubicBezTo>
                  <a:cubicBezTo>
                    <a:pt x="7471" y="12266"/>
                    <a:pt x="6101" y="10896"/>
                    <a:pt x="6101" y="9200"/>
                  </a:cubicBezTo>
                  <a:cubicBezTo>
                    <a:pt x="6101" y="7503"/>
                    <a:pt x="7471" y="6133"/>
                    <a:pt x="9167" y="6133"/>
                  </a:cubicBezTo>
                  <a:close/>
                  <a:moveTo>
                    <a:pt x="9167" y="1"/>
                  </a:moveTo>
                  <a:cubicBezTo>
                    <a:pt x="4111" y="1"/>
                    <a:pt x="1" y="4111"/>
                    <a:pt x="1" y="9200"/>
                  </a:cubicBezTo>
                  <a:cubicBezTo>
                    <a:pt x="1" y="14256"/>
                    <a:pt x="4111" y="18366"/>
                    <a:pt x="9167" y="18366"/>
                  </a:cubicBezTo>
                  <a:cubicBezTo>
                    <a:pt x="14223" y="18366"/>
                    <a:pt x="18333" y="14256"/>
                    <a:pt x="18333" y="9200"/>
                  </a:cubicBezTo>
                  <a:cubicBezTo>
                    <a:pt x="18333" y="4111"/>
                    <a:pt x="1422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1915600" y="2607125"/>
              <a:ext cx="458325" cy="459150"/>
            </a:xfrm>
            <a:custGeom>
              <a:rect b="b" l="l" r="r" t="t"/>
              <a:pathLst>
                <a:path extrusionOk="0" h="18366" w="18333">
                  <a:moveTo>
                    <a:pt x="9166" y="6133"/>
                  </a:moveTo>
                  <a:cubicBezTo>
                    <a:pt x="10830" y="6133"/>
                    <a:pt x="12200" y="7503"/>
                    <a:pt x="12200" y="9200"/>
                  </a:cubicBezTo>
                  <a:cubicBezTo>
                    <a:pt x="12200" y="10896"/>
                    <a:pt x="10830" y="12266"/>
                    <a:pt x="9166" y="12266"/>
                  </a:cubicBezTo>
                  <a:cubicBezTo>
                    <a:pt x="7470" y="12266"/>
                    <a:pt x="6133" y="10896"/>
                    <a:pt x="6133" y="9200"/>
                  </a:cubicBezTo>
                  <a:cubicBezTo>
                    <a:pt x="6133" y="7503"/>
                    <a:pt x="7470" y="6133"/>
                    <a:pt x="9166" y="6133"/>
                  </a:cubicBezTo>
                  <a:close/>
                  <a:moveTo>
                    <a:pt x="9166" y="1"/>
                  </a:moveTo>
                  <a:cubicBezTo>
                    <a:pt x="4110" y="1"/>
                    <a:pt x="0" y="4111"/>
                    <a:pt x="0" y="9200"/>
                  </a:cubicBezTo>
                  <a:cubicBezTo>
                    <a:pt x="0" y="14256"/>
                    <a:pt x="4110" y="18366"/>
                    <a:pt x="9166" y="18366"/>
                  </a:cubicBezTo>
                  <a:cubicBezTo>
                    <a:pt x="14222" y="18366"/>
                    <a:pt x="18332" y="14256"/>
                    <a:pt x="18332" y="9200"/>
                  </a:cubicBezTo>
                  <a:cubicBezTo>
                    <a:pt x="18332" y="4111"/>
                    <a:pt x="14222" y="1"/>
                    <a:pt x="9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1190625" y="967975"/>
              <a:ext cx="2803700" cy="4489350"/>
            </a:xfrm>
            <a:custGeom>
              <a:rect b="b" l="l" r="r" t="t"/>
              <a:pathLst>
                <a:path extrusionOk="0" h="179574" w="112148">
                  <a:moveTo>
                    <a:pt x="72416" y="9819"/>
                  </a:moveTo>
                  <a:cubicBezTo>
                    <a:pt x="76233" y="11646"/>
                    <a:pt x="79756" y="14125"/>
                    <a:pt x="82822" y="17191"/>
                  </a:cubicBezTo>
                  <a:cubicBezTo>
                    <a:pt x="86508" y="20910"/>
                    <a:pt x="89346" y="25249"/>
                    <a:pt x="91238" y="29946"/>
                  </a:cubicBezTo>
                  <a:lnTo>
                    <a:pt x="83376" y="29946"/>
                  </a:lnTo>
                  <a:cubicBezTo>
                    <a:pt x="81713" y="29946"/>
                    <a:pt x="80343" y="31316"/>
                    <a:pt x="80343" y="33012"/>
                  </a:cubicBezTo>
                  <a:lnTo>
                    <a:pt x="80343" y="42276"/>
                  </a:lnTo>
                  <a:lnTo>
                    <a:pt x="72416" y="42276"/>
                  </a:lnTo>
                  <a:lnTo>
                    <a:pt x="72416" y="9819"/>
                  </a:lnTo>
                  <a:close/>
                  <a:moveTo>
                    <a:pt x="12135" y="67981"/>
                  </a:moveTo>
                  <a:lnTo>
                    <a:pt x="12135" y="81518"/>
                  </a:lnTo>
                  <a:cubicBezTo>
                    <a:pt x="8742" y="81126"/>
                    <a:pt x="6100" y="78256"/>
                    <a:pt x="6100" y="74766"/>
                  </a:cubicBezTo>
                  <a:cubicBezTo>
                    <a:pt x="6100" y="71275"/>
                    <a:pt x="8742" y="68372"/>
                    <a:pt x="12135" y="67981"/>
                  </a:cubicBezTo>
                  <a:close/>
                  <a:moveTo>
                    <a:pt x="100013" y="67981"/>
                  </a:moveTo>
                  <a:cubicBezTo>
                    <a:pt x="103405" y="68372"/>
                    <a:pt x="106047" y="71275"/>
                    <a:pt x="106047" y="74766"/>
                  </a:cubicBezTo>
                  <a:cubicBezTo>
                    <a:pt x="106047" y="78256"/>
                    <a:pt x="103405" y="81126"/>
                    <a:pt x="100013" y="81518"/>
                  </a:cubicBezTo>
                  <a:lnTo>
                    <a:pt x="100013" y="67981"/>
                  </a:lnTo>
                  <a:close/>
                  <a:moveTo>
                    <a:pt x="41460" y="106733"/>
                  </a:moveTo>
                  <a:lnTo>
                    <a:pt x="41460" y="122097"/>
                  </a:lnTo>
                  <a:lnTo>
                    <a:pt x="38100" y="122097"/>
                  </a:lnTo>
                  <a:lnTo>
                    <a:pt x="36241" y="117237"/>
                  </a:lnTo>
                  <a:cubicBezTo>
                    <a:pt x="35784" y="116062"/>
                    <a:pt x="34675" y="115279"/>
                    <a:pt x="33403" y="115279"/>
                  </a:cubicBezTo>
                  <a:lnTo>
                    <a:pt x="26357" y="115279"/>
                  </a:lnTo>
                  <a:lnTo>
                    <a:pt x="24139" y="106733"/>
                  </a:lnTo>
                  <a:close/>
                  <a:moveTo>
                    <a:pt x="88008" y="106733"/>
                  </a:moveTo>
                  <a:lnTo>
                    <a:pt x="85823" y="115279"/>
                  </a:lnTo>
                  <a:lnTo>
                    <a:pt x="78777" y="115279"/>
                  </a:lnTo>
                  <a:cubicBezTo>
                    <a:pt x="77505" y="115279"/>
                    <a:pt x="76363" y="116062"/>
                    <a:pt x="75906" y="117237"/>
                  </a:cubicBezTo>
                  <a:lnTo>
                    <a:pt x="74047" y="122097"/>
                  </a:lnTo>
                  <a:lnTo>
                    <a:pt x="70687" y="122097"/>
                  </a:lnTo>
                  <a:lnTo>
                    <a:pt x="70687" y="106733"/>
                  </a:lnTo>
                  <a:close/>
                  <a:moveTo>
                    <a:pt x="56074" y="6133"/>
                  </a:moveTo>
                  <a:cubicBezTo>
                    <a:pt x="59596" y="6133"/>
                    <a:pt x="63022" y="6590"/>
                    <a:pt x="66316" y="7503"/>
                  </a:cubicBezTo>
                  <a:lnTo>
                    <a:pt x="66316" y="45342"/>
                  </a:lnTo>
                  <a:cubicBezTo>
                    <a:pt x="66316" y="47006"/>
                    <a:pt x="67686" y="48376"/>
                    <a:pt x="69350" y="48376"/>
                  </a:cubicBezTo>
                  <a:lnTo>
                    <a:pt x="83376" y="48376"/>
                  </a:lnTo>
                  <a:cubicBezTo>
                    <a:pt x="85073" y="48376"/>
                    <a:pt x="86443" y="47006"/>
                    <a:pt x="86443" y="45342"/>
                  </a:cubicBezTo>
                  <a:lnTo>
                    <a:pt x="86443" y="36078"/>
                  </a:lnTo>
                  <a:lnTo>
                    <a:pt x="93097" y="36078"/>
                  </a:lnTo>
                  <a:cubicBezTo>
                    <a:pt x="93619" y="38655"/>
                    <a:pt x="93913" y="41298"/>
                    <a:pt x="93913" y="43972"/>
                  </a:cubicBezTo>
                  <a:lnTo>
                    <a:pt x="93913" y="83997"/>
                  </a:lnTo>
                  <a:lnTo>
                    <a:pt x="89607" y="100600"/>
                  </a:lnTo>
                  <a:lnTo>
                    <a:pt x="67621" y="100600"/>
                  </a:lnTo>
                  <a:cubicBezTo>
                    <a:pt x="65925" y="100600"/>
                    <a:pt x="64555" y="101970"/>
                    <a:pt x="64555" y="103667"/>
                  </a:cubicBezTo>
                  <a:lnTo>
                    <a:pt x="64555" y="125163"/>
                  </a:lnTo>
                  <a:cubicBezTo>
                    <a:pt x="64555" y="126859"/>
                    <a:pt x="65925" y="128229"/>
                    <a:pt x="67621" y="128229"/>
                  </a:cubicBezTo>
                  <a:lnTo>
                    <a:pt x="71731" y="128229"/>
                  </a:lnTo>
                  <a:lnTo>
                    <a:pt x="69937" y="132927"/>
                  </a:lnTo>
                  <a:cubicBezTo>
                    <a:pt x="65957" y="135928"/>
                    <a:pt x="61097" y="137559"/>
                    <a:pt x="56106" y="137559"/>
                  </a:cubicBezTo>
                  <a:lnTo>
                    <a:pt x="56041" y="137559"/>
                  </a:lnTo>
                  <a:cubicBezTo>
                    <a:pt x="51050" y="137559"/>
                    <a:pt x="46190" y="135928"/>
                    <a:pt x="42210" y="132927"/>
                  </a:cubicBezTo>
                  <a:lnTo>
                    <a:pt x="40449" y="128229"/>
                  </a:lnTo>
                  <a:lnTo>
                    <a:pt x="44526" y="128229"/>
                  </a:lnTo>
                  <a:cubicBezTo>
                    <a:pt x="46222" y="128229"/>
                    <a:pt x="47592" y="126859"/>
                    <a:pt x="47592" y="125163"/>
                  </a:cubicBezTo>
                  <a:lnTo>
                    <a:pt x="47592" y="103667"/>
                  </a:lnTo>
                  <a:cubicBezTo>
                    <a:pt x="47592" y="101970"/>
                    <a:pt x="46222" y="100600"/>
                    <a:pt x="44526" y="100600"/>
                  </a:cubicBezTo>
                  <a:lnTo>
                    <a:pt x="22540" y="100600"/>
                  </a:lnTo>
                  <a:lnTo>
                    <a:pt x="18235" y="83997"/>
                  </a:lnTo>
                  <a:lnTo>
                    <a:pt x="18235" y="43972"/>
                  </a:lnTo>
                  <a:cubicBezTo>
                    <a:pt x="18235" y="41298"/>
                    <a:pt x="18528" y="38655"/>
                    <a:pt x="19083" y="36078"/>
                  </a:cubicBezTo>
                  <a:lnTo>
                    <a:pt x="25704" y="36078"/>
                  </a:lnTo>
                  <a:lnTo>
                    <a:pt x="25704" y="45342"/>
                  </a:lnTo>
                  <a:cubicBezTo>
                    <a:pt x="25704" y="47006"/>
                    <a:pt x="27074" y="48376"/>
                    <a:pt x="28771" y="48376"/>
                  </a:cubicBezTo>
                  <a:lnTo>
                    <a:pt x="42797" y="48376"/>
                  </a:lnTo>
                  <a:cubicBezTo>
                    <a:pt x="44493" y="48376"/>
                    <a:pt x="45864" y="47006"/>
                    <a:pt x="45864" y="45342"/>
                  </a:cubicBezTo>
                  <a:lnTo>
                    <a:pt x="45864" y="34317"/>
                  </a:lnTo>
                  <a:cubicBezTo>
                    <a:pt x="45864" y="32621"/>
                    <a:pt x="44493" y="31251"/>
                    <a:pt x="42797" y="31251"/>
                  </a:cubicBezTo>
                  <a:cubicBezTo>
                    <a:pt x="41101" y="31251"/>
                    <a:pt x="39731" y="32621"/>
                    <a:pt x="39731" y="34317"/>
                  </a:cubicBezTo>
                  <a:lnTo>
                    <a:pt x="39731" y="42276"/>
                  </a:lnTo>
                  <a:lnTo>
                    <a:pt x="31837" y="42276"/>
                  </a:lnTo>
                  <a:lnTo>
                    <a:pt x="31837" y="33012"/>
                  </a:lnTo>
                  <a:cubicBezTo>
                    <a:pt x="31837" y="31316"/>
                    <a:pt x="30467" y="29946"/>
                    <a:pt x="28771" y="29946"/>
                  </a:cubicBezTo>
                  <a:lnTo>
                    <a:pt x="20909" y="29946"/>
                  </a:lnTo>
                  <a:cubicBezTo>
                    <a:pt x="22801" y="25249"/>
                    <a:pt x="25639" y="20910"/>
                    <a:pt x="29325" y="17191"/>
                  </a:cubicBezTo>
                  <a:cubicBezTo>
                    <a:pt x="32424" y="14125"/>
                    <a:pt x="35914" y="11646"/>
                    <a:pt x="39731" y="9819"/>
                  </a:cubicBezTo>
                  <a:lnTo>
                    <a:pt x="39731" y="20095"/>
                  </a:lnTo>
                  <a:cubicBezTo>
                    <a:pt x="39731" y="21791"/>
                    <a:pt x="41101" y="23161"/>
                    <a:pt x="42797" y="23161"/>
                  </a:cubicBezTo>
                  <a:cubicBezTo>
                    <a:pt x="44493" y="23161"/>
                    <a:pt x="45864" y="21791"/>
                    <a:pt x="45864" y="20095"/>
                  </a:cubicBezTo>
                  <a:lnTo>
                    <a:pt x="45864" y="7503"/>
                  </a:lnTo>
                  <a:cubicBezTo>
                    <a:pt x="49126" y="6590"/>
                    <a:pt x="52551" y="6133"/>
                    <a:pt x="56074" y="6133"/>
                  </a:cubicBezTo>
                  <a:close/>
                  <a:moveTo>
                    <a:pt x="63968" y="167341"/>
                  </a:moveTo>
                  <a:cubicBezTo>
                    <a:pt x="65664" y="167341"/>
                    <a:pt x="67034" y="168711"/>
                    <a:pt x="67034" y="170407"/>
                  </a:cubicBezTo>
                  <a:cubicBezTo>
                    <a:pt x="67034" y="172103"/>
                    <a:pt x="65664" y="173473"/>
                    <a:pt x="63968" y="173473"/>
                  </a:cubicBezTo>
                  <a:cubicBezTo>
                    <a:pt x="62304" y="173473"/>
                    <a:pt x="60901" y="172103"/>
                    <a:pt x="60901" y="170407"/>
                  </a:cubicBezTo>
                  <a:cubicBezTo>
                    <a:pt x="60901" y="168711"/>
                    <a:pt x="62304" y="167341"/>
                    <a:pt x="63968" y="167341"/>
                  </a:cubicBezTo>
                  <a:close/>
                  <a:moveTo>
                    <a:pt x="56074" y="1"/>
                  </a:moveTo>
                  <a:cubicBezTo>
                    <a:pt x="44330" y="1"/>
                    <a:pt x="33305" y="4568"/>
                    <a:pt x="25019" y="12886"/>
                  </a:cubicBezTo>
                  <a:cubicBezTo>
                    <a:pt x="16701" y="21171"/>
                    <a:pt x="12135" y="32229"/>
                    <a:pt x="12135" y="43972"/>
                  </a:cubicBezTo>
                  <a:lnTo>
                    <a:pt x="12135" y="61848"/>
                  </a:lnTo>
                  <a:cubicBezTo>
                    <a:pt x="5382" y="62272"/>
                    <a:pt x="0" y="67883"/>
                    <a:pt x="0" y="74766"/>
                  </a:cubicBezTo>
                  <a:cubicBezTo>
                    <a:pt x="0" y="81877"/>
                    <a:pt x="5774" y="87683"/>
                    <a:pt x="12885" y="87683"/>
                  </a:cubicBezTo>
                  <a:lnTo>
                    <a:pt x="21007" y="119096"/>
                  </a:lnTo>
                  <a:cubicBezTo>
                    <a:pt x="21366" y="120433"/>
                    <a:pt x="22573" y="121379"/>
                    <a:pt x="23976" y="121379"/>
                  </a:cubicBezTo>
                  <a:lnTo>
                    <a:pt x="31282" y="121379"/>
                  </a:lnTo>
                  <a:lnTo>
                    <a:pt x="36795" y="135895"/>
                  </a:lnTo>
                  <a:cubicBezTo>
                    <a:pt x="36991" y="136417"/>
                    <a:pt x="37317" y="136841"/>
                    <a:pt x="37741" y="137167"/>
                  </a:cubicBezTo>
                  <a:cubicBezTo>
                    <a:pt x="40579" y="139483"/>
                    <a:pt x="43808" y="141212"/>
                    <a:pt x="47234" y="142321"/>
                  </a:cubicBezTo>
                  <a:lnTo>
                    <a:pt x="47234" y="154130"/>
                  </a:lnTo>
                  <a:cubicBezTo>
                    <a:pt x="47234" y="154847"/>
                    <a:pt x="47495" y="155532"/>
                    <a:pt x="47951" y="156087"/>
                  </a:cubicBezTo>
                  <a:lnTo>
                    <a:pt x="56074" y="165742"/>
                  </a:lnTo>
                  <a:cubicBezTo>
                    <a:pt x="55258" y="167112"/>
                    <a:pt x="54801" y="168711"/>
                    <a:pt x="54801" y="170407"/>
                  </a:cubicBezTo>
                  <a:cubicBezTo>
                    <a:pt x="54801" y="175463"/>
                    <a:pt x="58911" y="179573"/>
                    <a:pt x="63968" y="179573"/>
                  </a:cubicBezTo>
                  <a:cubicBezTo>
                    <a:pt x="69056" y="179573"/>
                    <a:pt x="73166" y="175463"/>
                    <a:pt x="73166" y="170407"/>
                  </a:cubicBezTo>
                  <a:cubicBezTo>
                    <a:pt x="73166" y="165351"/>
                    <a:pt x="69056" y="161241"/>
                    <a:pt x="63968" y="161241"/>
                  </a:cubicBezTo>
                  <a:cubicBezTo>
                    <a:pt x="62858" y="161241"/>
                    <a:pt x="61749" y="161436"/>
                    <a:pt x="60771" y="161828"/>
                  </a:cubicBezTo>
                  <a:lnTo>
                    <a:pt x="53366" y="152988"/>
                  </a:lnTo>
                  <a:lnTo>
                    <a:pt x="53366" y="143561"/>
                  </a:lnTo>
                  <a:cubicBezTo>
                    <a:pt x="54247" y="143659"/>
                    <a:pt x="55160" y="143691"/>
                    <a:pt x="56041" y="143691"/>
                  </a:cubicBezTo>
                  <a:lnTo>
                    <a:pt x="56106" y="143691"/>
                  </a:lnTo>
                  <a:cubicBezTo>
                    <a:pt x="62761" y="143691"/>
                    <a:pt x="69252" y="141375"/>
                    <a:pt x="74406" y="137167"/>
                  </a:cubicBezTo>
                  <a:cubicBezTo>
                    <a:pt x="74830" y="136841"/>
                    <a:pt x="75156" y="136417"/>
                    <a:pt x="75352" y="135895"/>
                  </a:cubicBezTo>
                  <a:lnTo>
                    <a:pt x="80865" y="121379"/>
                  </a:lnTo>
                  <a:lnTo>
                    <a:pt x="88171" y="121379"/>
                  </a:lnTo>
                  <a:cubicBezTo>
                    <a:pt x="89574" y="121379"/>
                    <a:pt x="90781" y="120433"/>
                    <a:pt x="91140" y="119096"/>
                  </a:cubicBezTo>
                  <a:lnTo>
                    <a:pt x="99262" y="87683"/>
                  </a:lnTo>
                  <a:cubicBezTo>
                    <a:pt x="106373" y="87683"/>
                    <a:pt x="112147" y="81877"/>
                    <a:pt x="112147" y="74766"/>
                  </a:cubicBezTo>
                  <a:cubicBezTo>
                    <a:pt x="112147" y="67883"/>
                    <a:pt x="106765" y="62272"/>
                    <a:pt x="100013" y="61848"/>
                  </a:cubicBezTo>
                  <a:lnTo>
                    <a:pt x="100013" y="43972"/>
                  </a:lnTo>
                  <a:cubicBezTo>
                    <a:pt x="100013" y="32229"/>
                    <a:pt x="95446" y="21171"/>
                    <a:pt x="87160" y="12886"/>
                  </a:cubicBezTo>
                  <a:cubicBezTo>
                    <a:pt x="78842" y="4568"/>
                    <a:pt x="67817" y="1"/>
                    <a:pt x="560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2629150" y="238125"/>
              <a:ext cx="3002675" cy="580650"/>
            </a:xfrm>
            <a:custGeom>
              <a:rect b="b" l="l" r="r" t="t"/>
              <a:pathLst>
                <a:path extrusionOk="0" h="23226" w="120107">
                  <a:moveTo>
                    <a:pt x="10504" y="0"/>
                  </a:moveTo>
                  <a:cubicBezTo>
                    <a:pt x="4698" y="0"/>
                    <a:pt x="0" y="4730"/>
                    <a:pt x="0" y="10536"/>
                  </a:cubicBezTo>
                  <a:lnTo>
                    <a:pt x="0" y="20159"/>
                  </a:lnTo>
                  <a:cubicBezTo>
                    <a:pt x="0" y="21855"/>
                    <a:pt x="1370" y="23225"/>
                    <a:pt x="3034" y="23225"/>
                  </a:cubicBezTo>
                  <a:cubicBezTo>
                    <a:pt x="4730" y="23225"/>
                    <a:pt x="6100" y="21855"/>
                    <a:pt x="6100" y="20159"/>
                  </a:cubicBezTo>
                  <a:lnTo>
                    <a:pt x="6100" y="10536"/>
                  </a:lnTo>
                  <a:cubicBezTo>
                    <a:pt x="6100" y="8090"/>
                    <a:pt x="8090" y="6133"/>
                    <a:pt x="10504" y="6133"/>
                  </a:cubicBezTo>
                  <a:lnTo>
                    <a:pt x="117041" y="6133"/>
                  </a:lnTo>
                  <a:cubicBezTo>
                    <a:pt x="118737" y="6133"/>
                    <a:pt x="120107" y="4763"/>
                    <a:pt x="120107" y="3066"/>
                  </a:cubicBezTo>
                  <a:cubicBezTo>
                    <a:pt x="120107" y="1370"/>
                    <a:pt x="118737" y="0"/>
                    <a:pt x="117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3770025" y="238125"/>
              <a:ext cx="2639800" cy="5219200"/>
            </a:xfrm>
            <a:custGeom>
              <a:rect b="b" l="l" r="r" t="t"/>
              <a:pathLst>
                <a:path extrusionOk="0" h="208768" w="105592">
                  <a:moveTo>
                    <a:pt x="42994" y="196535"/>
                  </a:moveTo>
                  <a:cubicBezTo>
                    <a:pt x="44690" y="196535"/>
                    <a:pt x="46060" y="197905"/>
                    <a:pt x="46060" y="199601"/>
                  </a:cubicBezTo>
                  <a:cubicBezTo>
                    <a:pt x="46060" y="201297"/>
                    <a:pt x="44690" y="202667"/>
                    <a:pt x="42994" y="202667"/>
                  </a:cubicBezTo>
                  <a:cubicBezTo>
                    <a:pt x="41330" y="202667"/>
                    <a:pt x="39927" y="201297"/>
                    <a:pt x="39927" y="199601"/>
                  </a:cubicBezTo>
                  <a:cubicBezTo>
                    <a:pt x="39927" y="197905"/>
                    <a:pt x="41330" y="196535"/>
                    <a:pt x="42994" y="196535"/>
                  </a:cubicBezTo>
                  <a:close/>
                  <a:moveTo>
                    <a:pt x="85660" y="0"/>
                  </a:moveTo>
                  <a:cubicBezTo>
                    <a:pt x="83964" y="0"/>
                    <a:pt x="82594" y="1370"/>
                    <a:pt x="82594" y="3066"/>
                  </a:cubicBezTo>
                  <a:cubicBezTo>
                    <a:pt x="82594" y="4763"/>
                    <a:pt x="83964" y="6133"/>
                    <a:pt x="85660" y="6133"/>
                  </a:cubicBezTo>
                  <a:lnTo>
                    <a:pt x="95055" y="6133"/>
                  </a:lnTo>
                  <a:cubicBezTo>
                    <a:pt x="97501" y="6133"/>
                    <a:pt x="99491" y="8090"/>
                    <a:pt x="99491" y="10536"/>
                  </a:cubicBezTo>
                  <a:lnTo>
                    <a:pt x="99491" y="118541"/>
                  </a:lnTo>
                  <a:cubicBezTo>
                    <a:pt x="99491" y="120987"/>
                    <a:pt x="97501" y="122977"/>
                    <a:pt x="95055" y="122977"/>
                  </a:cubicBezTo>
                  <a:lnTo>
                    <a:pt x="42048" y="122977"/>
                  </a:lnTo>
                  <a:cubicBezTo>
                    <a:pt x="41102" y="122977"/>
                    <a:pt x="40221" y="123401"/>
                    <a:pt x="39666" y="124119"/>
                  </a:cubicBezTo>
                  <a:lnTo>
                    <a:pt x="25901" y="141374"/>
                  </a:lnTo>
                  <a:lnTo>
                    <a:pt x="12135" y="124119"/>
                  </a:lnTo>
                  <a:cubicBezTo>
                    <a:pt x="11581" y="123401"/>
                    <a:pt x="10700" y="122977"/>
                    <a:pt x="9754" y="122977"/>
                  </a:cubicBezTo>
                  <a:lnTo>
                    <a:pt x="3067" y="122977"/>
                  </a:lnTo>
                  <a:cubicBezTo>
                    <a:pt x="1371" y="122977"/>
                    <a:pt x="1" y="124314"/>
                    <a:pt x="1" y="126011"/>
                  </a:cubicBezTo>
                  <a:cubicBezTo>
                    <a:pt x="1" y="127707"/>
                    <a:pt x="1371" y="129077"/>
                    <a:pt x="3067" y="129077"/>
                  </a:cubicBezTo>
                  <a:lnTo>
                    <a:pt x="8286" y="129077"/>
                  </a:lnTo>
                  <a:lnTo>
                    <a:pt x="23520" y="148192"/>
                  </a:lnTo>
                  <a:cubicBezTo>
                    <a:pt x="24074" y="148910"/>
                    <a:pt x="24955" y="149334"/>
                    <a:pt x="25901" y="149334"/>
                  </a:cubicBezTo>
                  <a:cubicBezTo>
                    <a:pt x="26847" y="149334"/>
                    <a:pt x="27728" y="148910"/>
                    <a:pt x="28282" y="148192"/>
                  </a:cubicBezTo>
                  <a:lnTo>
                    <a:pt x="43516" y="129077"/>
                  </a:lnTo>
                  <a:lnTo>
                    <a:pt x="53628" y="129077"/>
                  </a:lnTo>
                  <a:lnTo>
                    <a:pt x="53628" y="182182"/>
                  </a:lnTo>
                  <a:lnTo>
                    <a:pt x="46223" y="191022"/>
                  </a:lnTo>
                  <a:cubicBezTo>
                    <a:pt x="45212" y="190630"/>
                    <a:pt x="44135" y="190435"/>
                    <a:pt x="42994" y="190435"/>
                  </a:cubicBezTo>
                  <a:cubicBezTo>
                    <a:pt x="37938" y="190435"/>
                    <a:pt x="33827" y="194545"/>
                    <a:pt x="33827" y="199601"/>
                  </a:cubicBezTo>
                  <a:cubicBezTo>
                    <a:pt x="33827" y="204657"/>
                    <a:pt x="37938" y="208767"/>
                    <a:pt x="42994" y="208767"/>
                  </a:cubicBezTo>
                  <a:cubicBezTo>
                    <a:pt x="48082" y="208767"/>
                    <a:pt x="52192" y="204657"/>
                    <a:pt x="52192" y="199601"/>
                  </a:cubicBezTo>
                  <a:cubicBezTo>
                    <a:pt x="52192" y="197905"/>
                    <a:pt x="51736" y="196306"/>
                    <a:pt x="50920" y="194936"/>
                  </a:cubicBezTo>
                  <a:lnTo>
                    <a:pt x="59043" y="185281"/>
                  </a:lnTo>
                  <a:cubicBezTo>
                    <a:pt x="59499" y="184726"/>
                    <a:pt x="59760" y="184041"/>
                    <a:pt x="59760" y="183324"/>
                  </a:cubicBezTo>
                  <a:lnTo>
                    <a:pt x="59760" y="129077"/>
                  </a:lnTo>
                  <a:lnTo>
                    <a:pt x="95055" y="129077"/>
                  </a:lnTo>
                  <a:cubicBezTo>
                    <a:pt x="100861" y="129077"/>
                    <a:pt x="105591" y="124347"/>
                    <a:pt x="105591" y="118541"/>
                  </a:cubicBezTo>
                  <a:lnTo>
                    <a:pt x="105591" y="10536"/>
                  </a:lnTo>
                  <a:cubicBezTo>
                    <a:pt x="105591" y="4730"/>
                    <a:pt x="100861" y="0"/>
                    <a:pt x="95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5850350" y="599375"/>
              <a:ext cx="153350" cy="714400"/>
            </a:xfrm>
            <a:custGeom>
              <a:rect b="b" l="l" r="r" t="t"/>
              <a:pathLst>
                <a:path extrusionOk="0" h="28576" w="6134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67" y="28576"/>
                  </a:cubicBezTo>
                  <a:cubicBezTo>
                    <a:pt x="4763" y="28576"/>
                    <a:pt x="6133" y="27206"/>
                    <a:pt x="6133" y="2550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5238750" y="599375"/>
              <a:ext cx="459125" cy="714400"/>
            </a:xfrm>
            <a:custGeom>
              <a:rect b="b" l="l" r="r" t="t"/>
              <a:pathLst>
                <a:path extrusionOk="0" h="28576" w="18365">
                  <a:moveTo>
                    <a:pt x="12232" y="6133"/>
                  </a:moveTo>
                  <a:lnTo>
                    <a:pt x="12232" y="22476"/>
                  </a:lnTo>
                  <a:lnTo>
                    <a:pt x="6133" y="22476"/>
                  </a:lnTo>
                  <a:lnTo>
                    <a:pt x="6133" y="6133"/>
                  </a:lnTo>
                  <a:close/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25509"/>
                  </a:lnTo>
                  <a:cubicBezTo>
                    <a:pt x="0" y="27206"/>
                    <a:pt x="1370" y="28576"/>
                    <a:pt x="3066" y="28576"/>
                  </a:cubicBezTo>
                  <a:lnTo>
                    <a:pt x="15299" y="28576"/>
                  </a:lnTo>
                  <a:cubicBezTo>
                    <a:pt x="16995" y="28576"/>
                    <a:pt x="18365" y="27206"/>
                    <a:pt x="18365" y="25509"/>
                  </a:cubicBezTo>
                  <a:lnTo>
                    <a:pt x="18365" y="3067"/>
                  </a:lnTo>
                  <a:cubicBezTo>
                    <a:pt x="18365" y="1371"/>
                    <a:pt x="16995" y="1"/>
                    <a:pt x="15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4932925" y="599375"/>
              <a:ext cx="153350" cy="714400"/>
            </a:xfrm>
            <a:custGeom>
              <a:rect b="b" l="l" r="r" t="t"/>
              <a:pathLst>
                <a:path extrusionOk="0" h="28576" w="6134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67" y="28576"/>
                  </a:cubicBezTo>
                  <a:cubicBezTo>
                    <a:pt x="4763" y="28576"/>
                    <a:pt x="6133" y="27206"/>
                    <a:pt x="6133" y="2550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4321300" y="599375"/>
              <a:ext cx="459150" cy="714400"/>
            </a:xfrm>
            <a:custGeom>
              <a:rect b="b" l="l" r="r" t="t"/>
              <a:pathLst>
                <a:path extrusionOk="0" h="28576" w="18366">
                  <a:moveTo>
                    <a:pt x="12233" y="6133"/>
                  </a:moveTo>
                  <a:lnTo>
                    <a:pt x="12233" y="22476"/>
                  </a:lnTo>
                  <a:lnTo>
                    <a:pt x="6133" y="22476"/>
                  </a:lnTo>
                  <a:lnTo>
                    <a:pt x="6133" y="6133"/>
                  </a:lnTo>
                  <a:close/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67" y="28576"/>
                  </a:cubicBezTo>
                  <a:lnTo>
                    <a:pt x="15299" y="28576"/>
                  </a:lnTo>
                  <a:cubicBezTo>
                    <a:pt x="16996" y="28576"/>
                    <a:pt x="18366" y="27206"/>
                    <a:pt x="18366" y="25509"/>
                  </a:cubicBezTo>
                  <a:lnTo>
                    <a:pt x="18366" y="3067"/>
                  </a:lnTo>
                  <a:cubicBezTo>
                    <a:pt x="18366" y="1371"/>
                    <a:pt x="16996" y="1"/>
                    <a:pt x="15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5544550" y="1467075"/>
              <a:ext cx="459150" cy="714400"/>
            </a:xfrm>
            <a:custGeom>
              <a:rect b="b" l="l" r="r" t="t"/>
              <a:pathLst>
                <a:path extrusionOk="0" h="28576" w="18366">
                  <a:moveTo>
                    <a:pt x="12233" y="6100"/>
                  </a:moveTo>
                  <a:lnTo>
                    <a:pt x="12233" y="22443"/>
                  </a:lnTo>
                  <a:lnTo>
                    <a:pt x="6133" y="22443"/>
                  </a:lnTo>
                  <a:lnTo>
                    <a:pt x="6133" y="6100"/>
                  </a:lnTo>
                  <a:close/>
                  <a:moveTo>
                    <a:pt x="3067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7" y="28575"/>
                  </a:cubicBezTo>
                  <a:lnTo>
                    <a:pt x="15299" y="28575"/>
                  </a:lnTo>
                  <a:cubicBezTo>
                    <a:pt x="16995" y="28575"/>
                    <a:pt x="18365" y="27205"/>
                    <a:pt x="18365" y="2550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>
              <a:off x="5238750" y="1467075"/>
              <a:ext cx="153325" cy="714400"/>
            </a:xfrm>
            <a:custGeom>
              <a:rect b="b" l="l" r="r" t="t"/>
              <a:pathLst>
                <a:path extrusionOk="0" h="28576" w="6133"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>
              <a:off x="4322125" y="1467075"/>
              <a:ext cx="152525" cy="714400"/>
            </a:xfrm>
            <a:custGeom>
              <a:rect b="b" l="l" r="r" t="t"/>
              <a:pathLst>
                <a:path extrusionOk="0" h="28576" w="6101">
                  <a:moveTo>
                    <a:pt x="3034" y="0"/>
                  </a:moveTo>
                  <a:cubicBezTo>
                    <a:pt x="1338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38" y="28575"/>
                    <a:pt x="3034" y="28575"/>
                  </a:cubicBezTo>
                  <a:cubicBezTo>
                    <a:pt x="4730" y="28575"/>
                    <a:pt x="6100" y="27205"/>
                    <a:pt x="6100" y="25509"/>
                  </a:cubicBezTo>
                  <a:lnTo>
                    <a:pt x="6100" y="3066"/>
                  </a:lnTo>
                  <a:cubicBezTo>
                    <a:pt x="6100" y="1370"/>
                    <a:pt x="4730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>
              <a:off x="4016300" y="1467075"/>
              <a:ext cx="152525" cy="714400"/>
            </a:xfrm>
            <a:custGeom>
              <a:rect b="b" l="l" r="r" t="t"/>
              <a:pathLst>
                <a:path extrusionOk="0" h="28576" w="6101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34" y="28575"/>
                  </a:cubicBezTo>
                  <a:cubicBezTo>
                    <a:pt x="4731" y="28575"/>
                    <a:pt x="6101" y="27205"/>
                    <a:pt x="6101" y="25509"/>
                  </a:cubicBezTo>
                  <a:lnTo>
                    <a:pt x="6101" y="3066"/>
                  </a:lnTo>
                  <a:cubicBezTo>
                    <a:pt x="6101" y="1370"/>
                    <a:pt x="4731" y="0"/>
                    <a:pt x="3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4627125" y="1467075"/>
              <a:ext cx="459150" cy="714400"/>
            </a:xfrm>
            <a:custGeom>
              <a:rect b="b" l="l" r="r" t="t"/>
              <a:pathLst>
                <a:path extrusionOk="0" h="28576" w="18366">
                  <a:moveTo>
                    <a:pt x="12233" y="6100"/>
                  </a:moveTo>
                  <a:lnTo>
                    <a:pt x="12233" y="22443"/>
                  </a:lnTo>
                  <a:lnTo>
                    <a:pt x="6133" y="22443"/>
                  </a:lnTo>
                  <a:lnTo>
                    <a:pt x="6133" y="6100"/>
                  </a:lnTo>
                  <a:close/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lnTo>
                    <a:pt x="15299" y="28575"/>
                  </a:lnTo>
                  <a:cubicBezTo>
                    <a:pt x="16995" y="28575"/>
                    <a:pt x="18365" y="27205"/>
                    <a:pt x="18365" y="2550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>
              <a:off x="5850350" y="2333950"/>
              <a:ext cx="153350" cy="714400"/>
            </a:xfrm>
            <a:custGeom>
              <a:rect b="b" l="l" r="r" t="t"/>
              <a:pathLst>
                <a:path extrusionOk="0" h="28576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67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>
              <a:off x="4932925" y="2333950"/>
              <a:ext cx="153350" cy="714400"/>
            </a:xfrm>
            <a:custGeom>
              <a:rect b="b" l="l" r="r" t="t"/>
              <a:pathLst>
                <a:path extrusionOk="0" h="28576" w="6134"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5509"/>
                  </a:lnTo>
                  <a:cubicBezTo>
                    <a:pt x="1" y="27205"/>
                    <a:pt x="1371" y="28575"/>
                    <a:pt x="3067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>
              <a:off x="4627125" y="2333950"/>
              <a:ext cx="153325" cy="714400"/>
            </a:xfrm>
            <a:custGeom>
              <a:rect b="b" l="l" r="r" t="t"/>
              <a:pathLst>
                <a:path extrusionOk="0" h="28576" w="6133"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cubicBezTo>
                    <a:pt x="4763" y="28575"/>
                    <a:pt x="6133" y="27205"/>
                    <a:pt x="6133" y="25509"/>
                  </a:cubicBezTo>
                  <a:lnTo>
                    <a:pt x="6133" y="3066"/>
                  </a:lnTo>
                  <a:cubicBezTo>
                    <a:pt x="6133" y="1370"/>
                    <a:pt x="4763" y="0"/>
                    <a:pt x="3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8"/>
            <p:cNvSpPr/>
            <p:nvPr/>
          </p:nvSpPr>
          <p:spPr>
            <a:xfrm>
              <a:off x="5238750" y="2333950"/>
              <a:ext cx="459125" cy="714400"/>
            </a:xfrm>
            <a:custGeom>
              <a:rect b="b" l="l" r="r" t="t"/>
              <a:pathLst>
                <a:path extrusionOk="0" h="28576" w="18365">
                  <a:moveTo>
                    <a:pt x="12232" y="6133"/>
                  </a:moveTo>
                  <a:lnTo>
                    <a:pt x="12232" y="22475"/>
                  </a:lnTo>
                  <a:lnTo>
                    <a:pt x="6133" y="22475"/>
                  </a:lnTo>
                  <a:lnTo>
                    <a:pt x="6133" y="6133"/>
                  </a:lnTo>
                  <a:close/>
                  <a:moveTo>
                    <a:pt x="3066" y="0"/>
                  </a:moveTo>
                  <a:cubicBezTo>
                    <a:pt x="1370" y="0"/>
                    <a:pt x="0" y="1370"/>
                    <a:pt x="0" y="3066"/>
                  </a:cubicBezTo>
                  <a:lnTo>
                    <a:pt x="0" y="25509"/>
                  </a:lnTo>
                  <a:cubicBezTo>
                    <a:pt x="0" y="27205"/>
                    <a:pt x="1370" y="28575"/>
                    <a:pt x="3066" y="28575"/>
                  </a:cubicBezTo>
                  <a:lnTo>
                    <a:pt x="15299" y="28575"/>
                  </a:lnTo>
                  <a:cubicBezTo>
                    <a:pt x="16995" y="28575"/>
                    <a:pt x="18365" y="27205"/>
                    <a:pt x="18365" y="25509"/>
                  </a:cubicBezTo>
                  <a:lnTo>
                    <a:pt x="18365" y="3066"/>
                  </a:lnTo>
                  <a:cubicBezTo>
                    <a:pt x="18365" y="1370"/>
                    <a:pt x="16995" y="0"/>
                    <a:pt x="152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4016300" y="2333950"/>
              <a:ext cx="458350" cy="714400"/>
            </a:xfrm>
            <a:custGeom>
              <a:rect b="b" l="l" r="r" t="t"/>
              <a:pathLst>
                <a:path extrusionOk="0" h="28576" w="18334">
                  <a:moveTo>
                    <a:pt x="3034" y="0"/>
                  </a:moveTo>
                  <a:cubicBezTo>
                    <a:pt x="1371" y="0"/>
                    <a:pt x="1" y="1370"/>
                    <a:pt x="1" y="3066"/>
                  </a:cubicBezTo>
                  <a:cubicBezTo>
                    <a:pt x="1" y="4763"/>
                    <a:pt x="1371" y="6133"/>
                    <a:pt x="3034" y="6133"/>
                  </a:cubicBezTo>
                  <a:lnTo>
                    <a:pt x="12233" y="6133"/>
                  </a:lnTo>
                  <a:lnTo>
                    <a:pt x="12233" y="22475"/>
                  </a:lnTo>
                  <a:lnTo>
                    <a:pt x="7112" y="22475"/>
                  </a:lnTo>
                  <a:cubicBezTo>
                    <a:pt x="5448" y="22475"/>
                    <a:pt x="4078" y="23845"/>
                    <a:pt x="4078" y="25509"/>
                  </a:cubicBezTo>
                  <a:cubicBezTo>
                    <a:pt x="4078" y="27205"/>
                    <a:pt x="5448" y="28575"/>
                    <a:pt x="7112" y="28575"/>
                  </a:cubicBezTo>
                  <a:lnTo>
                    <a:pt x="15267" y="28575"/>
                  </a:lnTo>
                  <a:cubicBezTo>
                    <a:pt x="16963" y="28575"/>
                    <a:pt x="18333" y="27205"/>
                    <a:pt x="18333" y="25509"/>
                  </a:cubicBezTo>
                  <a:lnTo>
                    <a:pt x="18333" y="3066"/>
                  </a:lnTo>
                  <a:cubicBezTo>
                    <a:pt x="18333" y="1370"/>
                    <a:pt x="16963" y="0"/>
                    <a:pt x="15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3098875" y="600200"/>
              <a:ext cx="458325" cy="581475"/>
            </a:xfrm>
            <a:custGeom>
              <a:rect b="b" l="l" r="r" t="t"/>
              <a:pathLst>
                <a:path extrusionOk="0" h="23259" w="18333">
                  <a:moveTo>
                    <a:pt x="3034" y="0"/>
                  </a:moveTo>
                  <a:cubicBezTo>
                    <a:pt x="1371" y="0"/>
                    <a:pt x="0" y="1338"/>
                    <a:pt x="0" y="3034"/>
                  </a:cubicBezTo>
                  <a:lnTo>
                    <a:pt x="0" y="11776"/>
                  </a:lnTo>
                  <a:cubicBezTo>
                    <a:pt x="0" y="13472"/>
                    <a:pt x="1371" y="14842"/>
                    <a:pt x="3034" y="14842"/>
                  </a:cubicBezTo>
                  <a:cubicBezTo>
                    <a:pt x="4730" y="14842"/>
                    <a:pt x="6100" y="13472"/>
                    <a:pt x="6100" y="11776"/>
                  </a:cubicBezTo>
                  <a:lnTo>
                    <a:pt x="6100" y="6100"/>
                  </a:lnTo>
                  <a:lnTo>
                    <a:pt x="12233" y="6100"/>
                  </a:lnTo>
                  <a:lnTo>
                    <a:pt x="12233" y="20192"/>
                  </a:lnTo>
                  <a:cubicBezTo>
                    <a:pt x="12233" y="21888"/>
                    <a:pt x="13603" y="23258"/>
                    <a:pt x="15267" y="23258"/>
                  </a:cubicBezTo>
                  <a:cubicBezTo>
                    <a:pt x="16963" y="23258"/>
                    <a:pt x="18333" y="21888"/>
                    <a:pt x="18333" y="20192"/>
                  </a:cubicBezTo>
                  <a:lnTo>
                    <a:pt x="18333" y="3034"/>
                  </a:lnTo>
                  <a:cubicBezTo>
                    <a:pt x="18333" y="1338"/>
                    <a:pt x="16963" y="0"/>
                    <a:pt x="152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4016300" y="599375"/>
              <a:ext cx="152525" cy="714400"/>
            </a:xfrm>
            <a:custGeom>
              <a:rect b="b" l="l" r="r" t="t"/>
              <a:pathLst>
                <a:path extrusionOk="0" h="28576" w="6101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5509"/>
                  </a:lnTo>
                  <a:cubicBezTo>
                    <a:pt x="1" y="27206"/>
                    <a:pt x="1371" y="28576"/>
                    <a:pt x="3034" y="28576"/>
                  </a:cubicBezTo>
                  <a:cubicBezTo>
                    <a:pt x="4731" y="28576"/>
                    <a:pt x="6101" y="27206"/>
                    <a:pt x="6101" y="25509"/>
                  </a:cubicBezTo>
                  <a:lnTo>
                    <a:pt x="6101" y="3067"/>
                  </a:lnTo>
                  <a:cubicBezTo>
                    <a:pt x="6101" y="1371"/>
                    <a:pt x="4731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3710500" y="599375"/>
              <a:ext cx="152525" cy="714400"/>
            </a:xfrm>
            <a:custGeom>
              <a:rect b="b" l="l" r="r" t="t"/>
              <a:pathLst>
                <a:path extrusionOk="0" h="28576" w="6101">
                  <a:moveTo>
                    <a:pt x="3034" y="1"/>
                  </a:moveTo>
                  <a:cubicBezTo>
                    <a:pt x="1370" y="1"/>
                    <a:pt x="0" y="1371"/>
                    <a:pt x="0" y="3067"/>
                  </a:cubicBezTo>
                  <a:lnTo>
                    <a:pt x="0" y="25509"/>
                  </a:lnTo>
                  <a:cubicBezTo>
                    <a:pt x="0" y="27206"/>
                    <a:pt x="1370" y="28576"/>
                    <a:pt x="3034" y="28576"/>
                  </a:cubicBezTo>
                  <a:cubicBezTo>
                    <a:pt x="4730" y="28576"/>
                    <a:pt x="6100" y="27206"/>
                    <a:pt x="6100" y="25509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48"/>
          <p:cNvGrpSpPr/>
          <p:nvPr/>
        </p:nvGrpSpPr>
        <p:grpSpPr>
          <a:xfrm>
            <a:off x="1191150" y="2928035"/>
            <a:ext cx="384133" cy="384124"/>
            <a:chOff x="1190625" y="238250"/>
            <a:chExt cx="5219200" cy="5219075"/>
          </a:xfrm>
        </p:grpSpPr>
        <p:sp>
          <p:nvSpPr>
            <p:cNvPr id="655" name="Google Shape;655;p48"/>
            <p:cNvSpPr/>
            <p:nvPr/>
          </p:nvSpPr>
          <p:spPr>
            <a:xfrm>
              <a:off x="1190625" y="1012025"/>
              <a:ext cx="5219200" cy="4445300"/>
            </a:xfrm>
            <a:custGeom>
              <a:rect b="b" l="l" r="r" t="t"/>
              <a:pathLst>
                <a:path extrusionOk="0" h="177812" w="208768">
                  <a:moveTo>
                    <a:pt x="117888" y="144604"/>
                  </a:moveTo>
                  <a:lnTo>
                    <a:pt x="122618" y="159479"/>
                  </a:lnTo>
                  <a:lnTo>
                    <a:pt x="86149" y="159479"/>
                  </a:lnTo>
                  <a:lnTo>
                    <a:pt x="90879" y="144604"/>
                  </a:lnTo>
                  <a:close/>
                  <a:moveTo>
                    <a:pt x="29358" y="165611"/>
                  </a:moveTo>
                  <a:cubicBezTo>
                    <a:pt x="31054" y="165611"/>
                    <a:pt x="32424" y="166981"/>
                    <a:pt x="32424" y="168645"/>
                  </a:cubicBezTo>
                  <a:cubicBezTo>
                    <a:pt x="32424" y="170309"/>
                    <a:pt x="31054" y="171679"/>
                    <a:pt x="29358" y="171679"/>
                  </a:cubicBezTo>
                  <a:cubicBezTo>
                    <a:pt x="27694" y="171679"/>
                    <a:pt x="26324" y="170309"/>
                    <a:pt x="26324" y="168645"/>
                  </a:cubicBezTo>
                  <a:cubicBezTo>
                    <a:pt x="26324" y="166981"/>
                    <a:pt x="27694" y="165611"/>
                    <a:pt x="29358" y="165611"/>
                  </a:cubicBezTo>
                  <a:close/>
                  <a:moveTo>
                    <a:pt x="179409" y="165611"/>
                  </a:moveTo>
                  <a:cubicBezTo>
                    <a:pt x="181073" y="165611"/>
                    <a:pt x="182443" y="166981"/>
                    <a:pt x="182443" y="168645"/>
                  </a:cubicBezTo>
                  <a:cubicBezTo>
                    <a:pt x="182443" y="170309"/>
                    <a:pt x="181073" y="171679"/>
                    <a:pt x="179409" y="171679"/>
                  </a:cubicBezTo>
                  <a:cubicBezTo>
                    <a:pt x="177713" y="171679"/>
                    <a:pt x="176343" y="170309"/>
                    <a:pt x="176343" y="168645"/>
                  </a:cubicBezTo>
                  <a:cubicBezTo>
                    <a:pt x="176343" y="166981"/>
                    <a:pt x="177713" y="165611"/>
                    <a:pt x="179409" y="165611"/>
                  </a:cubicBezTo>
                  <a:close/>
                  <a:moveTo>
                    <a:pt x="8775" y="0"/>
                  </a:moveTo>
                  <a:cubicBezTo>
                    <a:pt x="3947" y="0"/>
                    <a:pt x="0" y="3947"/>
                    <a:pt x="0" y="8775"/>
                  </a:cubicBezTo>
                  <a:lnTo>
                    <a:pt x="0" y="135829"/>
                  </a:lnTo>
                  <a:cubicBezTo>
                    <a:pt x="0" y="140657"/>
                    <a:pt x="3947" y="144604"/>
                    <a:pt x="8775" y="144604"/>
                  </a:cubicBezTo>
                  <a:lnTo>
                    <a:pt x="26324" y="144604"/>
                  </a:lnTo>
                  <a:lnTo>
                    <a:pt x="26324" y="160001"/>
                  </a:lnTo>
                  <a:cubicBezTo>
                    <a:pt x="22769" y="161273"/>
                    <a:pt x="20192" y="164665"/>
                    <a:pt x="20192" y="168645"/>
                  </a:cubicBezTo>
                  <a:cubicBezTo>
                    <a:pt x="20192" y="173701"/>
                    <a:pt x="24302" y="177811"/>
                    <a:pt x="29358" y="177811"/>
                  </a:cubicBezTo>
                  <a:cubicBezTo>
                    <a:pt x="34414" y="177811"/>
                    <a:pt x="38557" y="173701"/>
                    <a:pt x="38557" y="168645"/>
                  </a:cubicBezTo>
                  <a:cubicBezTo>
                    <a:pt x="38557" y="164665"/>
                    <a:pt x="35980" y="161273"/>
                    <a:pt x="32424" y="160001"/>
                  </a:cubicBezTo>
                  <a:lnTo>
                    <a:pt x="32424" y="144604"/>
                  </a:lnTo>
                  <a:lnTo>
                    <a:pt x="84453" y="144604"/>
                  </a:lnTo>
                  <a:lnTo>
                    <a:pt x="79723" y="159479"/>
                  </a:lnTo>
                  <a:lnTo>
                    <a:pt x="71764" y="159479"/>
                  </a:lnTo>
                  <a:cubicBezTo>
                    <a:pt x="66708" y="159479"/>
                    <a:pt x="62598" y="163589"/>
                    <a:pt x="62598" y="168645"/>
                  </a:cubicBezTo>
                  <a:cubicBezTo>
                    <a:pt x="62598" y="173701"/>
                    <a:pt x="66708" y="177811"/>
                    <a:pt x="71764" y="177811"/>
                  </a:cubicBezTo>
                  <a:lnTo>
                    <a:pt x="110842" y="177811"/>
                  </a:lnTo>
                  <a:cubicBezTo>
                    <a:pt x="112539" y="177811"/>
                    <a:pt x="113909" y="176441"/>
                    <a:pt x="113909" y="174745"/>
                  </a:cubicBezTo>
                  <a:cubicBezTo>
                    <a:pt x="113909" y="173049"/>
                    <a:pt x="112539" y="171679"/>
                    <a:pt x="110842" y="171679"/>
                  </a:cubicBezTo>
                  <a:lnTo>
                    <a:pt x="71764" y="171679"/>
                  </a:lnTo>
                  <a:cubicBezTo>
                    <a:pt x="70067" y="171679"/>
                    <a:pt x="68697" y="170341"/>
                    <a:pt x="68697" y="168645"/>
                  </a:cubicBezTo>
                  <a:cubicBezTo>
                    <a:pt x="68697" y="166949"/>
                    <a:pt x="70067" y="165579"/>
                    <a:pt x="71764" y="165579"/>
                  </a:cubicBezTo>
                  <a:lnTo>
                    <a:pt x="137003" y="165579"/>
                  </a:lnTo>
                  <a:cubicBezTo>
                    <a:pt x="138700" y="165579"/>
                    <a:pt x="140070" y="166949"/>
                    <a:pt x="140070" y="168645"/>
                  </a:cubicBezTo>
                  <a:cubicBezTo>
                    <a:pt x="140070" y="170341"/>
                    <a:pt x="138700" y="171679"/>
                    <a:pt x="137003" y="171679"/>
                  </a:cubicBezTo>
                  <a:lnTo>
                    <a:pt x="125195" y="171679"/>
                  </a:lnTo>
                  <a:cubicBezTo>
                    <a:pt x="123499" y="171679"/>
                    <a:pt x="122129" y="173049"/>
                    <a:pt x="122129" y="174745"/>
                  </a:cubicBezTo>
                  <a:cubicBezTo>
                    <a:pt x="122129" y="176441"/>
                    <a:pt x="123499" y="177811"/>
                    <a:pt x="125195" y="177811"/>
                  </a:cubicBezTo>
                  <a:lnTo>
                    <a:pt x="137003" y="177811"/>
                  </a:lnTo>
                  <a:cubicBezTo>
                    <a:pt x="142060" y="177811"/>
                    <a:pt x="146170" y="173701"/>
                    <a:pt x="146170" y="168645"/>
                  </a:cubicBezTo>
                  <a:cubicBezTo>
                    <a:pt x="146170" y="163589"/>
                    <a:pt x="142060" y="159479"/>
                    <a:pt x="137003" y="159479"/>
                  </a:cubicBezTo>
                  <a:lnTo>
                    <a:pt x="129044" y="159479"/>
                  </a:lnTo>
                  <a:lnTo>
                    <a:pt x="124314" y="144604"/>
                  </a:lnTo>
                  <a:lnTo>
                    <a:pt x="176343" y="144604"/>
                  </a:lnTo>
                  <a:lnTo>
                    <a:pt x="176343" y="160001"/>
                  </a:lnTo>
                  <a:cubicBezTo>
                    <a:pt x="172787" y="161273"/>
                    <a:pt x="170210" y="164665"/>
                    <a:pt x="170210" y="168645"/>
                  </a:cubicBezTo>
                  <a:cubicBezTo>
                    <a:pt x="170210" y="173701"/>
                    <a:pt x="174353" y="177811"/>
                    <a:pt x="179409" y="177811"/>
                  </a:cubicBezTo>
                  <a:cubicBezTo>
                    <a:pt x="184465" y="177811"/>
                    <a:pt x="188575" y="173701"/>
                    <a:pt x="188575" y="168645"/>
                  </a:cubicBezTo>
                  <a:cubicBezTo>
                    <a:pt x="188575" y="164665"/>
                    <a:pt x="185998" y="161273"/>
                    <a:pt x="182443" y="160001"/>
                  </a:cubicBezTo>
                  <a:lnTo>
                    <a:pt x="182443" y="144604"/>
                  </a:lnTo>
                  <a:lnTo>
                    <a:pt x="199992" y="144604"/>
                  </a:lnTo>
                  <a:cubicBezTo>
                    <a:pt x="204820" y="144604"/>
                    <a:pt x="208767" y="140657"/>
                    <a:pt x="208767" y="135829"/>
                  </a:cubicBezTo>
                  <a:lnTo>
                    <a:pt x="208767" y="73395"/>
                  </a:lnTo>
                  <a:cubicBezTo>
                    <a:pt x="208767" y="71699"/>
                    <a:pt x="207397" y="70329"/>
                    <a:pt x="205701" y="70329"/>
                  </a:cubicBezTo>
                  <a:cubicBezTo>
                    <a:pt x="204005" y="70329"/>
                    <a:pt x="202635" y="71699"/>
                    <a:pt x="202635" y="73395"/>
                  </a:cubicBezTo>
                  <a:lnTo>
                    <a:pt x="202635" y="120563"/>
                  </a:lnTo>
                  <a:lnTo>
                    <a:pt x="47201" y="120563"/>
                  </a:lnTo>
                  <a:cubicBezTo>
                    <a:pt x="45505" y="120563"/>
                    <a:pt x="44135" y="121933"/>
                    <a:pt x="44135" y="123597"/>
                  </a:cubicBezTo>
                  <a:cubicBezTo>
                    <a:pt x="44135" y="125293"/>
                    <a:pt x="45505" y="126663"/>
                    <a:pt x="47201" y="126663"/>
                  </a:cubicBezTo>
                  <a:lnTo>
                    <a:pt x="202635" y="126663"/>
                  </a:lnTo>
                  <a:lnTo>
                    <a:pt x="202635" y="135829"/>
                  </a:lnTo>
                  <a:cubicBezTo>
                    <a:pt x="202635" y="137297"/>
                    <a:pt x="201460" y="138472"/>
                    <a:pt x="199992" y="138472"/>
                  </a:cubicBezTo>
                  <a:lnTo>
                    <a:pt x="8775" y="138472"/>
                  </a:lnTo>
                  <a:cubicBezTo>
                    <a:pt x="7307" y="138472"/>
                    <a:pt x="6133" y="137297"/>
                    <a:pt x="6133" y="135829"/>
                  </a:cubicBezTo>
                  <a:lnTo>
                    <a:pt x="6133" y="126663"/>
                  </a:lnTo>
                  <a:lnTo>
                    <a:pt x="33077" y="126663"/>
                  </a:lnTo>
                  <a:cubicBezTo>
                    <a:pt x="34740" y="126663"/>
                    <a:pt x="36110" y="125293"/>
                    <a:pt x="36110" y="123597"/>
                  </a:cubicBezTo>
                  <a:cubicBezTo>
                    <a:pt x="36110" y="121933"/>
                    <a:pt x="34740" y="120563"/>
                    <a:pt x="33077" y="120563"/>
                  </a:cubicBezTo>
                  <a:lnTo>
                    <a:pt x="6100" y="120563"/>
                  </a:lnTo>
                  <a:lnTo>
                    <a:pt x="6100" y="8775"/>
                  </a:lnTo>
                  <a:cubicBezTo>
                    <a:pt x="6100" y="7307"/>
                    <a:pt x="7307" y="6100"/>
                    <a:pt x="8775" y="6100"/>
                  </a:cubicBezTo>
                  <a:lnTo>
                    <a:pt x="17093" y="6100"/>
                  </a:lnTo>
                  <a:cubicBezTo>
                    <a:pt x="18756" y="6100"/>
                    <a:pt x="20126" y="4730"/>
                    <a:pt x="20126" y="3067"/>
                  </a:cubicBezTo>
                  <a:cubicBezTo>
                    <a:pt x="20126" y="1370"/>
                    <a:pt x="18756" y="0"/>
                    <a:pt x="17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5901725" y="1012025"/>
              <a:ext cx="508100" cy="1557625"/>
            </a:xfrm>
            <a:custGeom>
              <a:rect b="b" l="l" r="r" t="t"/>
              <a:pathLst>
                <a:path extrusionOk="0" h="62305" w="20324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1548" y="6100"/>
                  </a:lnTo>
                  <a:cubicBezTo>
                    <a:pt x="13016" y="6100"/>
                    <a:pt x="14191" y="7307"/>
                    <a:pt x="14191" y="8775"/>
                  </a:cubicBezTo>
                  <a:lnTo>
                    <a:pt x="14191" y="59271"/>
                  </a:lnTo>
                  <a:cubicBezTo>
                    <a:pt x="14191" y="60934"/>
                    <a:pt x="15561" y="62304"/>
                    <a:pt x="17257" y="62304"/>
                  </a:cubicBezTo>
                  <a:cubicBezTo>
                    <a:pt x="18953" y="62304"/>
                    <a:pt x="20323" y="60934"/>
                    <a:pt x="20323" y="59271"/>
                  </a:cubicBezTo>
                  <a:lnTo>
                    <a:pt x="20323" y="8775"/>
                  </a:lnTo>
                  <a:cubicBezTo>
                    <a:pt x="20323" y="3947"/>
                    <a:pt x="16376" y="0"/>
                    <a:pt x="11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4027725" y="243000"/>
              <a:ext cx="1410825" cy="921550"/>
            </a:xfrm>
            <a:custGeom>
              <a:rect b="b" l="l" r="r" t="t"/>
              <a:pathLst>
                <a:path extrusionOk="0" h="36862" w="56433">
                  <a:moveTo>
                    <a:pt x="28217" y="6133"/>
                  </a:moveTo>
                  <a:cubicBezTo>
                    <a:pt x="29913" y="6133"/>
                    <a:pt x="31283" y="7503"/>
                    <a:pt x="31283" y="9167"/>
                  </a:cubicBezTo>
                  <a:cubicBezTo>
                    <a:pt x="31283" y="10863"/>
                    <a:pt x="29913" y="12201"/>
                    <a:pt x="28217" y="12201"/>
                  </a:cubicBezTo>
                  <a:cubicBezTo>
                    <a:pt x="26520" y="12201"/>
                    <a:pt x="25150" y="10863"/>
                    <a:pt x="25150" y="9167"/>
                  </a:cubicBezTo>
                  <a:cubicBezTo>
                    <a:pt x="25150" y="7503"/>
                    <a:pt x="26520" y="6133"/>
                    <a:pt x="28217" y="6133"/>
                  </a:cubicBezTo>
                  <a:close/>
                  <a:moveTo>
                    <a:pt x="28217" y="1"/>
                  </a:moveTo>
                  <a:cubicBezTo>
                    <a:pt x="23161" y="1"/>
                    <a:pt x="19051" y="4111"/>
                    <a:pt x="19051" y="9167"/>
                  </a:cubicBezTo>
                  <a:cubicBezTo>
                    <a:pt x="19051" y="13147"/>
                    <a:pt x="21595" y="16539"/>
                    <a:pt x="25150" y="17811"/>
                  </a:cubicBezTo>
                  <a:lnTo>
                    <a:pt x="25150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367" y="36861"/>
                  </a:lnTo>
                  <a:cubicBezTo>
                    <a:pt x="55063" y="36861"/>
                    <a:pt x="56433" y="35491"/>
                    <a:pt x="56433" y="33828"/>
                  </a:cubicBezTo>
                  <a:cubicBezTo>
                    <a:pt x="56433" y="32131"/>
                    <a:pt x="55063" y="30761"/>
                    <a:pt x="53367" y="30761"/>
                  </a:cubicBezTo>
                  <a:lnTo>
                    <a:pt x="31283" y="30761"/>
                  </a:lnTo>
                  <a:lnTo>
                    <a:pt x="31283" y="17811"/>
                  </a:lnTo>
                  <a:cubicBezTo>
                    <a:pt x="34839" y="16539"/>
                    <a:pt x="37383" y="13147"/>
                    <a:pt x="37383" y="9167"/>
                  </a:cubicBezTo>
                  <a:cubicBezTo>
                    <a:pt x="37383" y="4111"/>
                    <a:pt x="33273" y="1"/>
                    <a:pt x="282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2152075" y="243000"/>
              <a:ext cx="1421450" cy="921550"/>
            </a:xfrm>
            <a:custGeom>
              <a:rect b="b" l="l" r="r" t="t"/>
              <a:pathLst>
                <a:path extrusionOk="0" h="36862" w="56858">
                  <a:moveTo>
                    <a:pt x="28413" y="6133"/>
                  </a:moveTo>
                  <a:cubicBezTo>
                    <a:pt x="30109" y="6133"/>
                    <a:pt x="31479" y="7503"/>
                    <a:pt x="31479" y="9167"/>
                  </a:cubicBezTo>
                  <a:cubicBezTo>
                    <a:pt x="31479" y="10863"/>
                    <a:pt x="30109" y="12201"/>
                    <a:pt x="28413" y="12201"/>
                  </a:cubicBezTo>
                  <a:cubicBezTo>
                    <a:pt x="26749" y="12201"/>
                    <a:pt x="25379" y="10863"/>
                    <a:pt x="25379" y="9167"/>
                  </a:cubicBezTo>
                  <a:cubicBezTo>
                    <a:pt x="25379" y="7503"/>
                    <a:pt x="26749" y="6133"/>
                    <a:pt x="28413" y="6133"/>
                  </a:cubicBezTo>
                  <a:close/>
                  <a:moveTo>
                    <a:pt x="28413" y="1"/>
                  </a:moveTo>
                  <a:cubicBezTo>
                    <a:pt x="23357" y="1"/>
                    <a:pt x="19247" y="4111"/>
                    <a:pt x="19247" y="9167"/>
                  </a:cubicBezTo>
                  <a:cubicBezTo>
                    <a:pt x="19247" y="13147"/>
                    <a:pt x="21824" y="16539"/>
                    <a:pt x="25379" y="17811"/>
                  </a:cubicBezTo>
                  <a:lnTo>
                    <a:pt x="25379" y="30761"/>
                  </a:lnTo>
                  <a:lnTo>
                    <a:pt x="3067" y="30761"/>
                  </a:lnTo>
                  <a:cubicBezTo>
                    <a:pt x="1371" y="30761"/>
                    <a:pt x="1" y="32131"/>
                    <a:pt x="1" y="33828"/>
                  </a:cubicBezTo>
                  <a:cubicBezTo>
                    <a:pt x="1" y="35491"/>
                    <a:pt x="1371" y="36861"/>
                    <a:pt x="3067" y="36861"/>
                  </a:cubicBezTo>
                  <a:lnTo>
                    <a:pt x="53791" y="36861"/>
                  </a:lnTo>
                  <a:cubicBezTo>
                    <a:pt x="55487" y="36861"/>
                    <a:pt x="56857" y="35491"/>
                    <a:pt x="56857" y="33828"/>
                  </a:cubicBezTo>
                  <a:cubicBezTo>
                    <a:pt x="56857" y="32131"/>
                    <a:pt x="55487" y="30761"/>
                    <a:pt x="53791" y="30761"/>
                  </a:cubicBezTo>
                  <a:lnTo>
                    <a:pt x="31479" y="30761"/>
                  </a:lnTo>
                  <a:lnTo>
                    <a:pt x="31479" y="17811"/>
                  </a:lnTo>
                  <a:cubicBezTo>
                    <a:pt x="35035" y="16539"/>
                    <a:pt x="37612" y="13147"/>
                    <a:pt x="37612" y="9167"/>
                  </a:cubicBezTo>
                  <a:cubicBezTo>
                    <a:pt x="37612" y="4111"/>
                    <a:pt x="33469" y="1"/>
                    <a:pt x="28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3571050" y="243000"/>
              <a:ext cx="458325" cy="1495650"/>
            </a:xfrm>
            <a:custGeom>
              <a:rect b="b" l="l" r="r" t="t"/>
              <a:pathLst>
                <a:path extrusionOk="0" h="59826" w="18333">
                  <a:moveTo>
                    <a:pt x="9167" y="47626"/>
                  </a:moveTo>
                  <a:cubicBezTo>
                    <a:pt x="10863" y="47626"/>
                    <a:pt x="12233" y="48996"/>
                    <a:pt x="12233" y="50659"/>
                  </a:cubicBezTo>
                  <a:cubicBezTo>
                    <a:pt x="12233" y="52356"/>
                    <a:pt x="10863" y="53726"/>
                    <a:pt x="9167" y="53726"/>
                  </a:cubicBezTo>
                  <a:cubicBezTo>
                    <a:pt x="7470" y="53726"/>
                    <a:pt x="6100" y="52356"/>
                    <a:pt x="6100" y="50659"/>
                  </a:cubicBezTo>
                  <a:cubicBezTo>
                    <a:pt x="6100" y="48996"/>
                    <a:pt x="7470" y="47626"/>
                    <a:pt x="9167" y="47626"/>
                  </a:cubicBezTo>
                  <a:close/>
                  <a:moveTo>
                    <a:pt x="9167" y="1"/>
                  </a:moveTo>
                  <a:cubicBezTo>
                    <a:pt x="7470" y="1"/>
                    <a:pt x="6100" y="1371"/>
                    <a:pt x="6100" y="3067"/>
                  </a:cubicBezTo>
                  <a:lnTo>
                    <a:pt x="6100" y="42048"/>
                  </a:lnTo>
                  <a:cubicBezTo>
                    <a:pt x="2545" y="43287"/>
                    <a:pt x="0" y="46680"/>
                    <a:pt x="0" y="50659"/>
                  </a:cubicBezTo>
                  <a:cubicBezTo>
                    <a:pt x="0" y="55715"/>
                    <a:pt x="4110" y="59826"/>
                    <a:pt x="9167" y="59826"/>
                  </a:cubicBezTo>
                  <a:cubicBezTo>
                    <a:pt x="14223" y="59826"/>
                    <a:pt x="18333" y="55715"/>
                    <a:pt x="18333" y="50659"/>
                  </a:cubicBezTo>
                  <a:cubicBezTo>
                    <a:pt x="18333" y="46680"/>
                    <a:pt x="15788" y="43287"/>
                    <a:pt x="12233" y="42048"/>
                  </a:cubicBezTo>
                  <a:lnTo>
                    <a:pt x="12233" y="3067"/>
                  </a:lnTo>
                  <a:cubicBezTo>
                    <a:pt x="12233" y="1371"/>
                    <a:pt x="10863" y="1"/>
                    <a:pt x="9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1650550" y="243225"/>
              <a:ext cx="504000" cy="1501125"/>
            </a:xfrm>
            <a:custGeom>
              <a:rect b="b" l="l" r="r" t="t"/>
              <a:pathLst>
                <a:path extrusionOk="0" h="60045" w="20160">
                  <a:moveTo>
                    <a:pt x="10961" y="47845"/>
                  </a:moveTo>
                  <a:cubicBezTo>
                    <a:pt x="12657" y="47845"/>
                    <a:pt x="14027" y="49182"/>
                    <a:pt x="14027" y="50879"/>
                  </a:cubicBezTo>
                  <a:cubicBezTo>
                    <a:pt x="14027" y="52542"/>
                    <a:pt x="12657" y="53912"/>
                    <a:pt x="10961" y="53912"/>
                  </a:cubicBezTo>
                  <a:cubicBezTo>
                    <a:pt x="9297" y="53912"/>
                    <a:pt x="7927" y="52542"/>
                    <a:pt x="7927" y="50879"/>
                  </a:cubicBezTo>
                  <a:cubicBezTo>
                    <a:pt x="7927" y="49182"/>
                    <a:pt x="9297" y="47845"/>
                    <a:pt x="10961" y="47845"/>
                  </a:cubicBezTo>
                  <a:close/>
                  <a:moveTo>
                    <a:pt x="3411" y="0"/>
                  </a:moveTo>
                  <a:cubicBezTo>
                    <a:pt x="2720" y="0"/>
                    <a:pt x="2031" y="234"/>
                    <a:pt x="1469" y="709"/>
                  </a:cubicBezTo>
                  <a:cubicBezTo>
                    <a:pt x="164" y="1818"/>
                    <a:pt x="1" y="3743"/>
                    <a:pt x="1077" y="5015"/>
                  </a:cubicBezTo>
                  <a:lnTo>
                    <a:pt x="7927" y="13170"/>
                  </a:lnTo>
                  <a:lnTo>
                    <a:pt x="7927" y="42234"/>
                  </a:lnTo>
                  <a:cubicBezTo>
                    <a:pt x="4372" y="43507"/>
                    <a:pt x="1795" y="46899"/>
                    <a:pt x="1795" y="50879"/>
                  </a:cubicBezTo>
                  <a:cubicBezTo>
                    <a:pt x="1795" y="55935"/>
                    <a:pt x="5905" y="60045"/>
                    <a:pt x="10961" y="60045"/>
                  </a:cubicBezTo>
                  <a:cubicBezTo>
                    <a:pt x="16017" y="60045"/>
                    <a:pt x="20160" y="55935"/>
                    <a:pt x="20160" y="50879"/>
                  </a:cubicBezTo>
                  <a:cubicBezTo>
                    <a:pt x="20160" y="46899"/>
                    <a:pt x="17583" y="43507"/>
                    <a:pt x="14027" y="42234"/>
                  </a:cubicBezTo>
                  <a:lnTo>
                    <a:pt x="14027" y="12061"/>
                  </a:lnTo>
                  <a:cubicBezTo>
                    <a:pt x="14027" y="11343"/>
                    <a:pt x="13766" y="10626"/>
                    <a:pt x="13310" y="10071"/>
                  </a:cubicBezTo>
                  <a:lnTo>
                    <a:pt x="5774" y="1101"/>
                  </a:lnTo>
                  <a:cubicBezTo>
                    <a:pt x="5155" y="373"/>
                    <a:pt x="4282" y="0"/>
                    <a:pt x="3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5445875" y="238250"/>
              <a:ext cx="504000" cy="1500400"/>
            </a:xfrm>
            <a:custGeom>
              <a:rect b="b" l="l" r="r" t="t"/>
              <a:pathLst>
                <a:path extrusionOk="0" h="60016" w="20160">
                  <a:moveTo>
                    <a:pt x="9199" y="47816"/>
                  </a:moveTo>
                  <a:cubicBezTo>
                    <a:pt x="10863" y="47816"/>
                    <a:pt x="12233" y="49186"/>
                    <a:pt x="12233" y="50849"/>
                  </a:cubicBezTo>
                  <a:cubicBezTo>
                    <a:pt x="12233" y="52546"/>
                    <a:pt x="10863" y="53916"/>
                    <a:pt x="9199" y="53916"/>
                  </a:cubicBezTo>
                  <a:cubicBezTo>
                    <a:pt x="7503" y="53916"/>
                    <a:pt x="6133" y="52546"/>
                    <a:pt x="6133" y="50849"/>
                  </a:cubicBezTo>
                  <a:cubicBezTo>
                    <a:pt x="6133" y="49186"/>
                    <a:pt x="7503" y="47816"/>
                    <a:pt x="9199" y="47816"/>
                  </a:cubicBezTo>
                  <a:close/>
                  <a:moveTo>
                    <a:pt x="16737" y="0"/>
                  </a:moveTo>
                  <a:cubicBezTo>
                    <a:pt x="15869" y="0"/>
                    <a:pt x="15002" y="365"/>
                    <a:pt x="14386" y="1071"/>
                  </a:cubicBezTo>
                  <a:lnTo>
                    <a:pt x="6851" y="10075"/>
                  </a:lnTo>
                  <a:cubicBezTo>
                    <a:pt x="6394" y="10629"/>
                    <a:pt x="6133" y="11314"/>
                    <a:pt x="6133" y="12032"/>
                  </a:cubicBezTo>
                  <a:lnTo>
                    <a:pt x="6133" y="42238"/>
                  </a:lnTo>
                  <a:cubicBezTo>
                    <a:pt x="2577" y="43477"/>
                    <a:pt x="0" y="46870"/>
                    <a:pt x="0" y="50849"/>
                  </a:cubicBezTo>
                  <a:cubicBezTo>
                    <a:pt x="0" y="55905"/>
                    <a:pt x="4143" y="60016"/>
                    <a:pt x="9199" y="60016"/>
                  </a:cubicBezTo>
                  <a:cubicBezTo>
                    <a:pt x="14255" y="60016"/>
                    <a:pt x="18365" y="55905"/>
                    <a:pt x="18365" y="50849"/>
                  </a:cubicBezTo>
                  <a:cubicBezTo>
                    <a:pt x="18365" y="46870"/>
                    <a:pt x="15788" y="43477"/>
                    <a:pt x="12233" y="42238"/>
                  </a:cubicBezTo>
                  <a:lnTo>
                    <a:pt x="12233" y="13173"/>
                  </a:lnTo>
                  <a:lnTo>
                    <a:pt x="19083" y="5018"/>
                  </a:lnTo>
                  <a:cubicBezTo>
                    <a:pt x="20160" y="3714"/>
                    <a:pt x="19996" y="1789"/>
                    <a:pt x="18692" y="713"/>
                  </a:cubicBezTo>
                  <a:cubicBezTo>
                    <a:pt x="18126" y="234"/>
                    <a:pt x="17431" y="0"/>
                    <a:pt x="16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1695400" y="2103150"/>
              <a:ext cx="595350" cy="596975"/>
            </a:xfrm>
            <a:custGeom>
              <a:rect b="b" l="l" r="r" t="t"/>
              <a:pathLst>
                <a:path extrusionOk="0" h="23879" w="23814">
                  <a:moveTo>
                    <a:pt x="11907" y="6133"/>
                  </a:moveTo>
                  <a:cubicBezTo>
                    <a:pt x="15104" y="6133"/>
                    <a:pt x="17713" y="8743"/>
                    <a:pt x="17713" y="11940"/>
                  </a:cubicBezTo>
                  <a:cubicBezTo>
                    <a:pt x="17713" y="15169"/>
                    <a:pt x="15104" y="17778"/>
                    <a:pt x="11907" y="17778"/>
                  </a:cubicBezTo>
                  <a:cubicBezTo>
                    <a:pt x="8710" y="17778"/>
                    <a:pt x="6133" y="15169"/>
                    <a:pt x="6133" y="11940"/>
                  </a:cubicBezTo>
                  <a:cubicBezTo>
                    <a:pt x="6133" y="8743"/>
                    <a:pt x="8710" y="6133"/>
                    <a:pt x="11907" y="6133"/>
                  </a:cubicBezTo>
                  <a:close/>
                  <a:moveTo>
                    <a:pt x="11907" y="1"/>
                  </a:moveTo>
                  <a:cubicBezTo>
                    <a:pt x="5350" y="1"/>
                    <a:pt x="1" y="5383"/>
                    <a:pt x="1" y="11940"/>
                  </a:cubicBezTo>
                  <a:cubicBezTo>
                    <a:pt x="1" y="18529"/>
                    <a:pt x="5350" y="23878"/>
                    <a:pt x="11907" y="23878"/>
                  </a:cubicBezTo>
                  <a:cubicBezTo>
                    <a:pt x="18464" y="23878"/>
                    <a:pt x="23813" y="18529"/>
                    <a:pt x="23813" y="11940"/>
                  </a:cubicBezTo>
                  <a:cubicBezTo>
                    <a:pt x="23813" y="5383"/>
                    <a:pt x="18464" y="1"/>
                    <a:pt x="1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4769000" y="2103150"/>
              <a:ext cx="595350" cy="596975"/>
            </a:xfrm>
            <a:custGeom>
              <a:rect b="b" l="l" r="r" t="t"/>
              <a:pathLst>
                <a:path extrusionOk="0" h="23879" w="23814">
                  <a:moveTo>
                    <a:pt x="11907" y="6133"/>
                  </a:moveTo>
                  <a:cubicBezTo>
                    <a:pt x="15104" y="6133"/>
                    <a:pt x="17681" y="8743"/>
                    <a:pt x="17681" y="11940"/>
                  </a:cubicBezTo>
                  <a:cubicBezTo>
                    <a:pt x="17681" y="15169"/>
                    <a:pt x="15104" y="17778"/>
                    <a:pt x="11907" y="17778"/>
                  </a:cubicBezTo>
                  <a:cubicBezTo>
                    <a:pt x="8710" y="17778"/>
                    <a:pt x="6101" y="15169"/>
                    <a:pt x="6101" y="11940"/>
                  </a:cubicBezTo>
                  <a:cubicBezTo>
                    <a:pt x="6101" y="8743"/>
                    <a:pt x="8710" y="6133"/>
                    <a:pt x="11907" y="6133"/>
                  </a:cubicBezTo>
                  <a:close/>
                  <a:moveTo>
                    <a:pt x="11907" y="1"/>
                  </a:moveTo>
                  <a:cubicBezTo>
                    <a:pt x="5351" y="1"/>
                    <a:pt x="1" y="5383"/>
                    <a:pt x="1" y="11940"/>
                  </a:cubicBezTo>
                  <a:cubicBezTo>
                    <a:pt x="1" y="18529"/>
                    <a:pt x="5351" y="23878"/>
                    <a:pt x="11907" y="23878"/>
                  </a:cubicBezTo>
                  <a:cubicBezTo>
                    <a:pt x="18464" y="23878"/>
                    <a:pt x="23813" y="18529"/>
                    <a:pt x="23813" y="11940"/>
                  </a:cubicBezTo>
                  <a:cubicBezTo>
                    <a:pt x="23813" y="5383"/>
                    <a:pt x="18464" y="1"/>
                    <a:pt x="11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3520475" y="2990425"/>
              <a:ext cx="595350" cy="596950"/>
            </a:xfrm>
            <a:custGeom>
              <a:rect b="b" l="l" r="r" t="t"/>
              <a:pathLst>
                <a:path extrusionOk="0" h="23878" w="23814">
                  <a:moveTo>
                    <a:pt x="11907" y="6100"/>
                  </a:moveTo>
                  <a:cubicBezTo>
                    <a:pt x="15104" y="6100"/>
                    <a:pt x="17681" y="8710"/>
                    <a:pt x="17681" y="11939"/>
                  </a:cubicBezTo>
                  <a:cubicBezTo>
                    <a:pt x="17681" y="15136"/>
                    <a:pt x="15104" y="17745"/>
                    <a:pt x="11907" y="17745"/>
                  </a:cubicBezTo>
                  <a:cubicBezTo>
                    <a:pt x="8710" y="17745"/>
                    <a:pt x="6101" y="15136"/>
                    <a:pt x="6101" y="11939"/>
                  </a:cubicBezTo>
                  <a:cubicBezTo>
                    <a:pt x="6101" y="8710"/>
                    <a:pt x="8710" y="6100"/>
                    <a:pt x="11907" y="6100"/>
                  </a:cubicBezTo>
                  <a:close/>
                  <a:moveTo>
                    <a:pt x="11907" y="0"/>
                  </a:moveTo>
                  <a:cubicBezTo>
                    <a:pt x="5351" y="0"/>
                    <a:pt x="1" y="5350"/>
                    <a:pt x="1" y="11939"/>
                  </a:cubicBezTo>
                  <a:cubicBezTo>
                    <a:pt x="1" y="18528"/>
                    <a:pt x="5351" y="23878"/>
                    <a:pt x="11907" y="23878"/>
                  </a:cubicBezTo>
                  <a:cubicBezTo>
                    <a:pt x="18464" y="23878"/>
                    <a:pt x="23813" y="18528"/>
                    <a:pt x="23813" y="11939"/>
                  </a:cubicBezTo>
                  <a:cubicBezTo>
                    <a:pt x="23813" y="5350"/>
                    <a:pt x="18464" y="0"/>
                    <a:pt x="1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1695400" y="2990425"/>
              <a:ext cx="1158850" cy="596950"/>
            </a:xfrm>
            <a:custGeom>
              <a:rect b="b" l="l" r="r" t="t"/>
              <a:pathLst>
                <a:path extrusionOk="0" h="23878" w="46354">
                  <a:moveTo>
                    <a:pt x="40254" y="6100"/>
                  </a:moveTo>
                  <a:lnTo>
                    <a:pt x="40254" y="17745"/>
                  </a:lnTo>
                  <a:lnTo>
                    <a:pt x="6133" y="17745"/>
                  </a:lnTo>
                  <a:lnTo>
                    <a:pt x="6133" y="6100"/>
                  </a:lnTo>
                  <a:close/>
                  <a:moveTo>
                    <a:pt x="3067" y="0"/>
                  </a:moveTo>
                  <a:cubicBezTo>
                    <a:pt x="1371" y="0"/>
                    <a:pt x="1" y="1370"/>
                    <a:pt x="1" y="3066"/>
                  </a:cubicBezTo>
                  <a:lnTo>
                    <a:pt x="1" y="20812"/>
                  </a:lnTo>
                  <a:cubicBezTo>
                    <a:pt x="1" y="22508"/>
                    <a:pt x="1371" y="23878"/>
                    <a:pt x="3067" y="23878"/>
                  </a:cubicBezTo>
                  <a:lnTo>
                    <a:pt x="43320" y="23878"/>
                  </a:lnTo>
                  <a:cubicBezTo>
                    <a:pt x="44983" y="23878"/>
                    <a:pt x="46354" y="22508"/>
                    <a:pt x="46354" y="20812"/>
                  </a:cubicBezTo>
                  <a:lnTo>
                    <a:pt x="46354" y="3066"/>
                  </a:lnTo>
                  <a:cubicBezTo>
                    <a:pt x="46354" y="1370"/>
                    <a:pt x="44983" y="0"/>
                    <a:pt x="43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2956975" y="2103150"/>
              <a:ext cx="1158850" cy="596975"/>
            </a:xfrm>
            <a:custGeom>
              <a:rect b="b" l="l" r="r" t="t"/>
              <a:pathLst>
                <a:path extrusionOk="0" h="23879" w="46354">
                  <a:moveTo>
                    <a:pt x="40221" y="6133"/>
                  </a:moveTo>
                  <a:lnTo>
                    <a:pt x="40221" y="17778"/>
                  </a:lnTo>
                  <a:lnTo>
                    <a:pt x="6101" y="17778"/>
                  </a:lnTo>
                  <a:lnTo>
                    <a:pt x="6101" y="6133"/>
                  </a:lnTo>
                  <a:close/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20845"/>
                  </a:lnTo>
                  <a:cubicBezTo>
                    <a:pt x="1" y="22508"/>
                    <a:pt x="1371" y="23878"/>
                    <a:pt x="3034" y="23878"/>
                  </a:cubicBezTo>
                  <a:lnTo>
                    <a:pt x="43287" y="23878"/>
                  </a:lnTo>
                  <a:cubicBezTo>
                    <a:pt x="44983" y="23878"/>
                    <a:pt x="46353" y="22508"/>
                    <a:pt x="46353" y="20845"/>
                  </a:cubicBezTo>
                  <a:lnTo>
                    <a:pt x="46353" y="3067"/>
                  </a:lnTo>
                  <a:cubicBezTo>
                    <a:pt x="46353" y="1371"/>
                    <a:pt x="44983" y="1"/>
                    <a:pt x="43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2467675" y="2166150"/>
              <a:ext cx="327050" cy="471175"/>
            </a:xfrm>
            <a:custGeom>
              <a:rect b="b" l="l" r="r" t="t"/>
              <a:pathLst>
                <a:path extrusionOk="0" h="18847" w="13082">
                  <a:moveTo>
                    <a:pt x="3344" y="1"/>
                  </a:moveTo>
                  <a:cubicBezTo>
                    <a:pt x="2561" y="1"/>
                    <a:pt x="1778" y="302"/>
                    <a:pt x="1175" y="906"/>
                  </a:cubicBezTo>
                  <a:cubicBezTo>
                    <a:pt x="1" y="2080"/>
                    <a:pt x="1" y="4037"/>
                    <a:pt x="1175" y="5212"/>
                  </a:cubicBezTo>
                  <a:lnTo>
                    <a:pt x="5383" y="9420"/>
                  </a:lnTo>
                  <a:lnTo>
                    <a:pt x="1175" y="13627"/>
                  </a:lnTo>
                  <a:cubicBezTo>
                    <a:pt x="1" y="14834"/>
                    <a:pt x="1" y="16759"/>
                    <a:pt x="1175" y="17966"/>
                  </a:cubicBezTo>
                  <a:cubicBezTo>
                    <a:pt x="1795" y="18553"/>
                    <a:pt x="2578" y="18847"/>
                    <a:pt x="3328" y="18847"/>
                  </a:cubicBezTo>
                  <a:cubicBezTo>
                    <a:pt x="4111" y="18847"/>
                    <a:pt x="4894" y="18553"/>
                    <a:pt x="5513" y="17966"/>
                  </a:cubicBezTo>
                  <a:lnTo>
                    <a:pt x="11874" y="11605"/>
                  </a:lnTo>
                  <a:cubicBezTo>
                    <a:pt x="13081" y="10398"/>
                    <a:pt x="13081" y="8474"/>
                    <a:pt x="11874" y="7267"/>
                  </a:cubicBezTo>
                  <a:lnTo>
                    <a:pt x="5513" y="906"/>
                  </a:lnTo>
                  <a:cubicBezTo>
                    <a:pt x="4910" y="302"/>
                    <a:pt x="4127" y="1"/>
                    <a:pt x="3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4291950" y="2166150"/>
              <a:ext cx="327025" cy="471175"/>
            </a:xfrm>
            <a:custGeom>
              <a:rect b="b" l="l" r="r" t="t"/>
              <a:pathLst>
                <a:path extrusionOk="0" h="18847" w="13081">
                  <a:moveTo>
                    <a:pt x="3377" y="1"/>
                  </a:moveTo>
                  <a:cubicBezTo>
                    <a:pt x="2594" y="1"/>
                    <a:pt x="1811" y="302"/>
                    <a:pt x="1207" y="906"/>
                  </a:cubicBezTo>
                  <a:cubicBezTo>
                    <a:pt x="0" y="2080"/>
                    <a:pt x="0" y="4037"/>
                    <a:pt x="1207" y="5212"/>
                  </a:cubicBezTo>
                  <a:lnTo>
                    <a:pt x="5415" y="9420"/>
                  </a:lnTo>
                  <a:lnTo>
                    <a:pt x="1207" y="13627"/>
                  </a:lnTo>
                  <a:cubicBezTo>
                    <a:pt x="0" y="14834"/>
                    <a:pt x="0" y="16759"/>
                    <a:pt x="1207" y="17966"/>
                  </a:cubicBezTo>
                  <a:cubicBezTo>
                    <a:pt x="1794" y="18553"/>
                    <a:pt x="2577" y="18847"/>
                    <a:pt x="3360" y="18847"/>
                  </a:cubicBezTo>
                  <a:cubicBezTo>
                    <a:pt x="4143" y="18847"/>
                    <a:pt x="4926" y="18553"/>
                    <a:pt x="5546" y="17966"/>
                  </a:cubicBezTo>
                  <a:lnTo>
                    <a:pt x="11907" y="11605"/>
                  </a:lnTo>
                  <a:cubicBezTo>
                    <a:pt x="13081" y="10398"/>
                    <a:pt x="13081" y="8474"/>
                    <a:pt x="11907" y="7267"/>
                  </a:cubicBezTo>
                  <a:lnTo>
                    <a:pt x="5546" y="906"/>
                  </a:lnTo>
                  <a:cubicBezTo>
                    <a:pt x="4942" y="302"/>
                    <a:pt x="4159" y="1"/>
                    <a:pt x="3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4769000" y="2325775"/>
              <a:ext cx="1136025" cy="1039800"/>
            </a:xfrm>
            <a:custGeom>
              <a:rect b="b" l="l" r="r" t="t"/>
              <a:pathLst>
                <a:path extrusionOk="0" h="41592" w="45441">
                  <a:moveTo>
                    <a:pt x="30142" y="1"/>
                  </a:moveTo>
                  <a:cubicBezTo>
                    <a:pt x="28445" y="1"/>
                    <a:pt x="27075" y="1371"/>
                    <a:pt x="27075" y="3035"/>
                  </a:cubicBezTo>
                  <a:cubicBezTo>
                    <a:pt x="27075" y="4731"/>
                    <a:pt x="28445" y="6101"/>
                    <a:pt x="30142" y="6101"/>
                  </a:cubicBezTo>
                  <a:lnTo>
                    <a:pt x="39308" y="6101"/>
                  </a:lnTo>
                  <a:lnTo>
                    <a:pt x="39308" y="35459"/>
                  </a:lnTo>
                  <a:lnTo>
                    <a:pt x="3067" y="35459"/>
                  </a:lnTo>
                  <a:cubicBezTo>
                    <a:pt x="1371" y="35459"/>
                    <a:pt x="1" y="36829"/>
                    <a:pt x="1" y="38525"/>
                  </a:cubicBezTo>
                  <a:cubicBezTo>
                    <a:pt x="1" y="40221"/>
                    <a:pt x="1371" y="41591"/>
                    <a:pt x="3067" y="41591"/>
                  </a:cubicBezTo>
                  <a:lnTo>
                    <a:pt x="42374" y="41591"/>
                  </a:lnTo>
                  <a:cubicBezTo>
                    <a:pt x="44070" y="41591"/>
                    <a:pt x="45440" y="40221"/>
                    <a:pt x="45440" y="38525"/>
                  </a:cubicBezTo>
                  <a:lnTo>
                    <a:pt x="45440" y="3035"/>
                  </a:lnTo>
                  <a:cubicBezTo>
                    <a:pt x="45440" y="1371"/>
                    <a:pt x="44070" y="1"/>
                    <a:pt x="42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4291950" y="3053200"/>
              <a:ext cx="327025" cy="471400"/>
            </a:xfrm>
            <a:custGeom>
              <a:rect b="b" l="l" r="r" t="t"/>
              <a:pathLst>
                <a:path extrusionOk="0" h="18856" w="13081">
                  <a:moveTo>
                    <a:pt x="9737" y="1"/>
                  </a:moveTo>
                  <a:cubicBezTo>
                    <a:pt x="8954" y="1"/>
                    <a:pt x="8172" y="294"/>
                    <a:pt x="7568" y="882"/>
                  </a:cubicBezTo>
                  <a:lnTo>
                    <a:pt x="1207" y="7275"/>
                  </a:lnTo>
                  <a:cubicBezTo>
                    <a:pt x="0" y="8449"/>
                    <a:pt x="0" y="10407"/>
                    <a:pt x="1207" y="11581"/>
                  </a:cubicBezTo>
                  <a:lnTo>
                    <a:pt x="7568" y="17942"/>
                  </a:lnTo>
                  <a:cubicBezTo>
                    <a:pt x="8188" y="18561"/>
                    <a:pt x="8971" y="18855"/>
                    <a:pt x="9754" y="18855"/>
                  </a:cubicBezTo>
                  <a:cubicBezTo>
                    <a:pt x="10537" y="18855"/>
                    <a:pt x="11319" y="18561"/>
                    <a:pt x="11907" y="17942"/>
                  </a:cubicBezTo>
                  <a:cubicBezTo>
                    <a:pt x="13081" y="16767"/>
                    <a:pt x="13081" y="14810"/>
                    <a:pt x="11907" y="13636"/>
                  </a:cubicBezTo>
                  <a:lnTo>
                    <a:pt x="7699" y="9428"/>
                  </a:lnTo>
                  <a:lnTo>
                    <a:pt x="11907" y="5220"/>
                  </a:lnTo>
                  <a:cubicBezTo>
                    <a:pt x="13081" y="4013"/>
                    <a:pt x="13081" y="2088"/>
                    <a:pt x="11907" y="882"/>
                  </a:cubicBezTo>
                  <a:cubicBezTo>
                    <a:pt x="11303" y="294"/>
                    <a:pt x="10520" y="1"/>
                    <a:pt x="9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3036900" y="3053200"/>
              <a:ext cx="327025" cy="471400"/>
            </a:xfrm>
            <a:custGeom>
              <a:rect b="b" l="l" r="r" t="t"/>
              <a:pathLst>
                <a:path extrusionOk="0" h="18856" w="13081">
                  <a:moveTo>
                    <a:pt x="9737" y="1"/>
                  </a:moveTo>
                  <a:cubicBezTo>
                    <a:pt x="8955" y="1"/>
                    <a:pt x="8172" y="294"/>
                    <a:pt x="7568" y="882"/>
                  </a:cubicBezTo>
                  <a:lnTo>
                    <a:pt x="1207" y="7275"/>
                  </a:lnTo>
                  <a:cubicBezTo>
                    <a:pt x="0" y="8449"/>
                    <a:pt x="0" y="10407"/>
                    <a:pt x="1207" y="11581"/>
                  </a:cubicBezTo>
                  <a:lnTo>
                    <a:pt x="7568" y="17942"/>
                  </a:lnTo>
                  <a:cubicBezTo>
                    <a:pt x="8188" y="18561"/>
                    <a:pt x="8971" y="18855"/>
                    <a:pt x="9754" y="18855"/>
                  </a:cubicBezTo>
                  <a:cubicBezTo>
                    <a:pt x="10504" y="18855"/>
                    <a:pt x="11287" y="18561"/>
                    <a:pt x="11907" y="17942"/>
                  </a:cubicBezTo>
                  <a:cubicBezTo>
                    <a:pt x="13081" y="16767"/>
                    <a:pt x="13081" y="14810"/>
                    <a:pt x="11907" y="13636"/>
                  </a:cubicBezTo>
                  <a:lnTo>
                    <a:pt x="7699" y="9428"/>
                  </a:lnTo>
                  <a:lnTo>
                    <a:pt x="11907" y="5220"/>
                  </a:lnTo>
                  <a:cubicBezTo>
                    <a:pt x="13081" y="4013"/>
                    <a:pt x="13081" y="2088"/>
                    <a:pt x="11907" y="882"/>
                  </a:cubicBezTo>
                  <a:cubicBezTo>
                    <a:pt x="11303" y="294"/>
                    <a:pt x="10520" y="1"/>
                    <a:pt x="9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2" name="Google Shape;672;p4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145" y="1588125"/>
            <a:ext cx="3931920" cy="284378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8"/>
          <p:cNvSpPr txBox="1"/>
          <p:nvPr>
            <p:ph idx="4294967295" type="subTitle"/>
          </p:nvPr>
        </p:nvSpPr>
        <p:spPr>
          <a:xfrm>
            <a:off x="4197150" y="1369575"/>
            <a:ext cx="39318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PSPNet + ResNet-50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454" y="713711"/>
            <a:ext cx="1325228" cy="97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84" y="712713"/>
            <a:ext cx="132522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982" y="713239"/>
            <a:ext cx="132522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0211" y="1780144"/>
            <a:ext cx="1325228" cy="97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1059" y="2846563"/>
            <a:ext cx="1323506" cy="97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1070" y="3912969"/>
            <a:ext cx="1323506" cy="97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3085" y="1779655"/>
            <a:ext cx="132522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3085" y="2846073"/>
            <a:ext cx="132522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3085" y="3912504"/>
            <a:ext cx="132522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01979" y="1779655"/>
            <a:ext cx="132522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02835" y="2846087"/>
            <a:ext cx="132522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02835" y="3912533"/>
            <a:ext cx="1325228" cy="97927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9"/>
          <p:cNvSpPr txBox="1"/>
          <p:nvPr>
            <p:ph type="title"/>
          </p:nvPr>
        </p:nvSpPr>
        <p:spPr>
          <a:xfrm>
            <a:off x="4663077" y="146675"/>
            <a:ext cx="13254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Old Prediction</a:t>
            </a:r>
            <a:endParaRPr sz="1400"/>
          </a:p>
        </p:txBody>
      </p:sp>
      <p:sp>
        <p:nvSpPr>
          <p:cNvPr id="691" name="Google Shape;691;p49"/>
          <p:cNvSpPr txBox="1"/>
          <p:nvPr>
            <p:ph type="title"/>
          </p:nvPr>
        </p:nvSpPr>
        <p:spPr>
          <a:xfrm>
            <a:off x="6189701" y="146675"/>
            <a:ext cx="13077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New </a:t>
            </a:r>
            <a:r>
              <a:rPr lang="en" sz="1400"/>
              <a:t>Prediction</a:t>
            </a:r>
            <a:endParaRPr sz="1400"/>
          </a:p>
        </p:txBody>
      </p:sp>
      <p:sp>
        <p:nvSpPr>
          <p:cNvPr id="692" name="Google Shape;692;p49"/>
          <p:cNvSpPr txBox="1"/>
          <p:nvPr>
            <p:ph type="title"/>
          </p:nvPr>
        </p:nvSpPr>
        <p:spPr>
          <a:xfrm>
            <a:off x="1612450" y="146675"/>
            <a:ext cx="13254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Trail</a:t>
            </a:r>
            <a:endParaRPr sz="1400"/>
          </a:p>
        </p:txBody>
      </p:sp>
      <p:pic>
        <p:nvPicPr>
          <p:cNvPr id="693" name="Google Shape;693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68880" y="738204"/>
            <a:ext cx="132522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168864" y="1795278"/>
            <a:ext cx="132522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70577" y="2857214"/>
            <a:ext cx="1305698" cy="9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126701" y="3919153"/>
            <a:ext cx="1325228" cy="979273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9"/>
          <p:cNvSpPr txBox="1"/>
          <p:nvPr>
            <p:ph type="title"/>
          </p:nvPr>
        </p:nvSpPr>
        <p:spPr>
          <a:xfrm>
            <a:off x="3126627" y="146675"/>
            <a:ext cx="13254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Ground Truth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0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Mirror</a:t>
            </a:r>
            <a:endParaRPr/>
          </a:p>
        </p:txBody>
      </p:sp>
      <p:sp>
        <p:nvSpPr>
          <p:cNvPr id="703" name="Google Shape;703;p50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Flip the image along its vertical axis</a:t>
            </a:r>
            <a:endParaRPr/>
          </a:p>
        </p:txBody>
      </p:sp>
      <p:sp>
        <p:nvSpPr>
          <p:cNvPr id="704" name="Google Shape;704;p50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</a:t>
            </a:r>
            <a:endParaRPr/>
          </a:p>
        </p:txBody>
      </p:sp>
      <p:sp>
        <p:nvSpPr>
          <p:cNvPr id="705" name="Google Shape;705;p50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Extract a portion of the image</a:t>
            </a:r>
            <a:endParaRPr/>
          </a:p>
        </p:txBody>
      </p:sp>
      <p:sp>
        <p:nvSpPr>
          <p:cNvPr id="706" name="Google Shape;706;p50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</a:t>
            </a:r>
            <a:endParaRPr/>
          </a:p>
        </p:txBody>
      </p:sp>
      <p:sp>
        <p:nvSpPr>
          <p:cNvPr id="707" name="Google Shape;707;p50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Resize the image while maintaining its aspect ratio</a:t>
            </a:r>
            <a:endParaRPr/>
          </a:p>
        </p:txBody>
      </p:sp>
      <p:sp>
        <p:nvSpPr>
          <p:cNvPr id="708" name="Google Shape;708;p50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Blur</a:t>
            </a:r>
            <a:endParaRPr/>
          </a:p>
        </p:txBody>
      </p:sp>
      <p:sp>
        <p:nvSpPr>
          <p:cNvPr id="709" name="Google Shape;709;p50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Blur the image to reduce noise and suppress detail</a:t>
            </a:r>
            <a:endParaRPr/>
          </a:p>
        </p:txBody>
      </p:sp>
      <p:sp>
        <p:nvSpPr>
          <p:cNvPr id="710" name="Google Shape;710;p50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1" name="Google Shape;711;p50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2" name="Google Shape;712;p50"/>
          <p:cNvSpPr txBox="1"/>
          <p:nvPr>
            <p:ph idx="13" type="title"/>
          </p:nvPr>
        </p:nvSpPr>
        <p:spPr>
          <a:xfrm>
            <a:off x="5304000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3" name="Google Shape;713;p50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714" name="Google Shape;714;p50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5" name="Google Shape;715;p50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6" name="Google Shape;716;p50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17" name="Google Shape;717;p50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18" name="Google Shape;718;p5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Augmentation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1"/>
          <p:cNvSpPr txBox="1"/>
          <p:nvPr>
            <p:ph idx="1" type="subTitle"/>
          </p:nvPr>
        </p:nvSpPr>
        <p:spPr>
          <a:xfrm>
            <a:off x="1526775" y="1894325"/>
            <a:ext cx="28710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Condensed"/>
                <a:ea typeface="Fira Sans Condensed"/>
                <a:cs typeface="Fira Sans Condensed"/>
                <a:sym typeface="Fira Sans Condensed"/>
              </a:rPr>
              <a:t>Performance:</a:t>
            </a:r>
            <a:r>
              <a:rPr lang="en" sz="1500"/>
              <a:t> How does the model perform on segmentation tasks with existing popular datasets (e.g. Cityscapes or COCO)?</a:t>
            </a:r>
            <a:endParaRPr sz="1500"/>
          </a:p>
        </p:txBody>
      </p:sp>
      <p:sp>
        <p:nvSpPr>
          <p:cNvPr id="724" name="Google Shape;724;p51"/>
          <p:cNvSpPr txBox="1"/>
          <p:nvPr>
            <p:ph idx="2" type="subTitle"/>
          </p:nvPr>
        </p:nvSpPr>
        <p:spPr>
          <a:xfrm>
            <a:off x="5803500" y="1894325"/>
            <a:ext cx="26904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Condensed"/>
                <a:ea typeface="Fira Sans Condensed"/>
                <a:cs typeface="Fira Sans Condensed"/>
                <a:sym typeface="Fira Sans Condensed"/>
              </a:rPr>
              <a:t>Runtime:</a:t>
            </a:r>
            <a:r>
              <a:rPr lang="en" sz="1500"/>
              <a:t> Is this approach appropriate for real-time online applications on mobile robot?</a:t>
            </a:r>
            <a:endParaRPr sz="1500"/>
          </a:p>
        </p:txBody>
      </p:sp>
      <p:sp>
        <p:nvSpPr>
          <p:cNvPr id="725" name="Google Shape;725;p51"/>
          <p:cNvSpPr txBox="1"/>
          <p:nvPr>
            <p:ph idx="3" type="subTitle"/>
          </p:nvPr>
        </p:nvSpPr>
        <p:spPr>
          <a:xfrm>
            <a:off x="1497325" y="3491450"/>
            <a:ext cx="28710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Condensed"/>
                <a:ea typeface="Fira Sans Condensed"/>
                <a:cs typeface="Fira Sans Condensed"/>
                <a:sym typeface="Fira Sans Condensed"/>
              </a:rPr>
              <a:t>Computation Required:</a:t>
            </a:r>
            <a:r>
              <a:rPr lang="en" sz="1500"/>
              <a:t> How many weights need to be optimized? Is this feasible with only 1 GPU?</a:t>
            </a:r>
            <a:endParaRPr sz="1500"/>
          </a:p>
        </p:txBody>
      </p:sp>
      <p:sp>
        <p:nvSpPr>
          <p:cNvPr id="726" name="Google Shape;726;p51"/>
          <p:cNvSpPr txBox="1"/>
          <p:nvPr>
            <p:ph idx="4" type="subTitle"/>
          </p:nvPr>
        </p:nvSpPr>
        <p:spPr>
          <a:xfrm>
            <a:off x="5803500" y="3567650"/>
            <a:ext cx="26205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Fira Sans Condensed"/>
                <a:ea typeface="Fira Sans Condensed"/>
                <a:cs typeface="Fira Sans Condensed"/>
                <a:sym typeface="Fira Sans Condensed"/>
              </a:rPr>
              <a:t>PyTorch Compatibility:</a:t>
            </a:r>
            <a:r>
              <a:rPr lang="en" sz="1500"/>
              <a:t> How complex is it to integrate these models with PyTorch? Are there licensing issues?</a:t>
            </a:r>
            <a:endParaRPr sz="1500"/>
          </a:p>
        </p:txBody>
      </p:sp>
      <p:sp>
        <p:nvSpPr>
          <p:cNvPr id="727" name="Google Shape;727;p5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Selection</a:t>
            </a:r>
            <a:endParaRPr/>
          </a:p>
        </p:txBody>
      </p:sp>
      <p:grpSp>
        <p:nvGrpSpPr>
          <p:cNvPr id="728" name="Google Shape;728;p51"/>
          <p:cNvGrpSpPr/>
          <p:nvPr/>
        </p:nvGrpSpPr>
        <p:grpSpPr>
          <a:xfrm>
            <a:off x="5008541" y="3536143"/>
            <a:ext cx="578743" cy="572546"/>
            <a:chOff x="1197950" y="238125"/>
            <a:chExt cx="5204525" cy="5219200"/>
          </a:xfrm>
        </p:grpSpPr>
        <p:sp>
          <p:nvSpPr>
            <p:cNvPr id="729" name="Google Shape;729;p51"/>
            <p:cNvSpPr/>
            <p:nvPr/>
          </p:nvSpPr>
          <p:spPr>
            <a:xfrm>
              <a:off x="11979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143117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1431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1736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1197950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1197950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1197950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1197950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12028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12028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53871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571172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6016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5711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6169225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6169225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6169225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321725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62450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62450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2327425" y="3608550"/>
              <a:ext cx="152500" cy="152525"/>
            </a:xfrm>
            <a:custGeom>
              <a:rect b="b" l="l" r="r" t="t"/>
              <a:pathLst>
                <a:path extrusionOk="0" h="6101" w="610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26324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4747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5052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2937400" y="3379400"/>
              <a:ext cx="1677500" cy="610025"/>
            </a:xfrm>
            <a:custGeom>
              <a:rect b="b" l="l" r="r" t="t"/>
              <a:pathLst>
                <a:path extrusionOk="0" h="24401" w="6710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2618550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3991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4296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923550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3456875" y="2159425"/>
              <a:ext cx="381675" cy="610025"/>
            </a:xfrm>
            <a:custGeom>
              <a:rect b="b" l="l" r="r" t="t"/>
              <a:pathLst>
                <a:path extrusionOk="0" h="24401" w="15267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4601025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51"/>
          <p:cNvGrpSpPr/>
          <p:nvPr/>
        </p:nvGrpSpPr>
        <p:grpSpPr>
          <a:xfrm>
            <a:off x="5008440" y="1938774"/>
            <a:ext cx="578767" cy="572546"/>
            <a:chOff x="1195500" y="238125"/>
            <a:chExt cx="5209425" cy="5219200"/>
          </a:xfrm>
        </p:grpSpPr>
        <p:sp>
          <p:nvSpPr>
            <p:cNvPr id="761" name="Google Shape;761;p51"/>
            <p:cNvSpPr/>
            <p:nvPr/>
          </p:nvSpPr>
          <p:spPr>
            <a:xfrm>
              <a:off x="2651175" y="2689500"/>
              <a:ext cx="2460375" cy="2767825"/>
            </a:xfrm>
            <a:custGeom>
              <a:rect b="b" l="l" r="r" t="t"/>
              <a:pathLst>
                <a:path extrusionOk="0" h="110713" w="98415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111100" y="774700"/>
              <a:ext cx="1531525" cy="1531525"/>
            </a:xfrm>
            <a:custGeom>
              <a:rect b="b" l="l" r="r" t="t"/>
              <a:pathLst>
                <a:path extrusionOk="0" h="61261" w="61261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800200" y="1463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800200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996950" y="679300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708250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996950" y="2223025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800200" y="25745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4539850" y="2223025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4891325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4539850" y="67930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34976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40391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34976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40391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5351275" y="716800"/>
              <a:ext cx="728275" cy="727450"/>
            </a:xfrm>
            <a:custGeom>
              <a:rect b="b" l="l" r="r" t="t"/>
              <a:pathLst>
                <a:path extrusionOk="0" h="29098" w="29131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5638325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5638325" y="1617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625157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5025900" y="10038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563832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1520900" y="793475"/>
              <a:ext cx="728250" cy="727450"/>
            </a:xfrm>
            <a:custGeom>
              <a:rect b="b" l="l" r="r" t="t"/>
              <a:pathLst>
                <a:path extrusionOk="0" h="29098" w="2913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1808750" y="4680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1808750" y="16937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2421200" y="10805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119550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180875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2114575" y="238125"/>
              <a:ext cx="1379025" cy="478700"/>
            </a:xfrm>
            <a:custGeom>
              <a:rect b="b" l="l" r="r" t="t"/>
              <a:pathLst>
                <a:path extrusionOk="0" h="19148" w="55161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2402450" y="831800"/>
              <a:ext cx="632025" cy="402050"/>
            </a:xfrm>
            <a:custGeom>
              <a:rect b="b" l="l" r="r" t="t"/>
              <a:pathLst>
                <a:path extrusionOk="0" h="16082" w="25281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2114575" y="1540450"/>
              <a:ext cx="785350" cy="632050"/>
            </a:xfrm>
            <a:custGeom>
              <a:rect b="b" l="l" r="r" t="t"/>
              <a:pathLst>
                <a:path extrusionOk="0" h="25282" w="31414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1272150" y="1387150"/>
              <a:ext cx="306675" cy="383300"/>
            </a:xfrm>
            <a:custGeom>
              <a:rect b="b" l="l" r="r" t="t"/>
              <a:pathLst>
                <a:path extrusionOk="0" h="15332" w="12267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4106825" y="391425"/>
              <a:ext cx="1206150" cy="383300"/>
            </a:xfrm>
            <a:custGeom>
              <a:rect b="b" l="l" r="r" t="t"/>
              <a:pathLst>
                <a:path extrusionOk="0" h="15332" w="48246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4662175" y="1080525"/>
              <a:ext cx="210425" cy="306650"/>
            </a:xfrm>
            <a:custGeom>
              <a:rect b="b" l="l" r="r" t="t"/>
              <a:pathLst>
                <a:path extrusionOk="0" h="12266" w="8417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3340250" y="2382875"/>
              <a:ext cx="230000" cy="306650"/>
            </a:xfrm>
            <a:custGeom>
              <a:rect b="b" l="l" r="r" t="t"/>
              <a:pathLst>
                <a:path extrusionOk="0" h="12266" w="920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4719275" y="1847075"/>
              <a:ext cx="613275" cy="382500"/>
            </a:xfrm>
            <a:custGeom>
              <a:rect b="b" l="l" r="r" t="t"/>
              <a:pathLst>
                <a:path extrusionOk="0" h="15300" w="24531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6021625" y="1463800"/>
              <a:ext cx="306650" cy="383300"/>
            </a:xfrm>
            <a:custGeom>
              <a:rect b="b" l="l" r="r" t="t"/>
              <a:pathLst>
                <a:path extrusionOk="0" h="15332" w="12266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6098275" y="314775"/>
              <a:ext cx="306650" cy="306650"/>
            </a:xfrm>
            <a:custGeom>
              <a:rect b="b" l="l" r="r" t="t"/>
              <a:pathLst>
                <a:path extrusionOk="0" h="12266" w="12266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2976550" y="4087250"/>
              <a:ext cx="153350" cy="325425"/>
            </a:xfrm>
            <a:custGeom>
              <a:rect b="b" l="l" r="r" t="t"/>
              <a:pathLst>
                <a:path extrusionOk="0" h="13017" w="6134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9" name="Google Shape;799;p51"/>
          <p:cNvCxnSpPr/>
          <p:nvPr/>
        </p:nvCxnSpPr>
        <p:spPr>
          <a:xfrm>
            <a:off x="1442325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00" name="Google Shape;800;p51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801" name="Google Shape;801;p51"/>
          <p:cNvGrpSpPr/>
          <p:nvPr/>
        </p:nvGrpSpPr>
        <p:grpSpPr>
          <a:xfrm>
            <a:off x="645301" y="1938491"/>
            <a:ext cx="637786" cy="572546"/>
            <a:chOff x="1190625" y="238125"/>
            <a:chExt cx="5219200" cy="5219200"/>
          </a:xfrm>
        </p:grpSpPr>
        <p:sp>
          <p:nvSpPr>
            <p:cNvPr id="802" name="Google Shape;802;p51"/>
            <p:cNvSpPr/>
            <p:nvPr/>
          </p:nvSpPr>
          <p:spPr>
            <a:xfrm>
              <a:off x="2188775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5258300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2188775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5258300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2188775" y="1236275"/>
              <a:ext cx="3222875" cy="3222875"/>
            </a:xfrm>
            <a:custGeom>
              <a:rect b="b" l="l" r="r" t="t"/>
              <a:pathLst>
                <a:path extrusionOk="0" h="128915" w="128915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2495400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280202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1"/>
            <p:cNvSpPr/>
            <p:nvPr/>
          </p:nvSpPr>
          <p:spPr>
            <a:xfrm>
              <a:off x="31094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341610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3723550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403017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4337625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464425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280202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3109475" y="15429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341610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3723550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403017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4337625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464425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49516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2495400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2802025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4644250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4644250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4644250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4644250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4951675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4951675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4951675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4951675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4644250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4951675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2495400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1"/>
            <p:cNvSpPr/>
            <p:nvPr/>
          </p:nvSpPr>
          <p:spPr>
            <a:xfrm>
              <a:off x="280202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31094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341610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3723550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403017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2495400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2802025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4337625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464425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1"/>
            <p:cNvSpPr/>
            <p:nvPr/>
          </p:nvSpPr>
          <p:spPr>
            <a:xfrm>
              <a:off x="280202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1"/>
            <p:cNvSpPr/>
            <p:nvPr/>
          </p:nvSpPr>
          <p:spPr>
            <a:xfrm>
              <a:off x="3109475" y="39991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2802025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1"/>
            <p:cNvSpPr/>
            <p:nvPr/>
          </p:nvSpPr>
          <p:spPr>
            <a:xfrm>
              <a:off x="2802025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1"/>
            <p:cNvSpPr/>
            <p:nvPr/>
          </p:nvSpPr>
          <p:spPr>
            <a:xfrm>
              <a:off x="2802025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2495400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2495400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2495400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341610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3723550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403017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4337625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1"/>
            <p:cNvSpPr/>
            <p:nvPr/>
          </p:nvSpPr>
          <p:spPr>
            <a:xfrm>
              <a:off x="464425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49516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1728025" y="775525"/>
              <a:ext cx="4144375" cy="4144375"/>
            </a:xfrm>
            <a:custGeom>
              <a:rect b="b" l="l" r="r" t="t"/>
              <a:pathLst>
                <a:path extrusionOk="0" h="165775" w="165775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3416100" y="2463600"/>
              <a:ext cx="460775" cy="768225"/>
            </a:xfrm>
            <a:custGeom>
              <a:rect b="b" l="l" r="r" t="t"/>
              <a:pathLst>
                <a:path extrusionOk="0" h="30729" w="18431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4030175" y="2463600"/>
              <a:ext cx="159050" cy="777200"/>
            </a:xfrm>
            <a:custGeom>
              <a:rect b="b" l="l" r="r" t="t"/>
              <a:pathLst>
                <a:path extrusionOk="0" h="31088" w="6362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209825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1"/>
            <p:cNvSpPr/>
            <p:nvPr/>
          </p:nvSpPr>
          <p:spPr>
            <a:xfrm>
              <a:off x="2558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1"/>
            <p:cNvSpPr/>
            <p:nvPr/>
          </p:nvSpPr>
          <p:spPr>
            <a:xfrm>
              <a:off x="3017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3477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1"/>
            <p:cNvSpPr/>
            <p:nvPr/>
          </p:nvSpPr>
          <p:spPr>
            <a:xfrm>
              <a:off x="3937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1"/>
            <p:cNvSpPr/>
            <p:nvPr/>
          </p:nvSpPr>
          <p:spPr>
            <a:xfrm>
              <a:off x="4396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4856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5316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1190625" y="4472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190625" y="4013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190625" y="3553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1"/>
            <p:cNvSpPr/>
            <p:nvPr/>
          </p:nvSpPr>
          <p:spPr>
            <a:xfrm>
              <a:off x="1190625" y="3093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1"/>
            <p:cNvSpPr/>
            <p:nvPr/>
          </p:nvSpPr>
          <p:spPr>
            <a:xfrm>
              <a:off x="1190625" y="2634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1"/>
            <p:cNvSpPr/>
            <p:nvPr/>
          </p:nvSpPr>
          <p:spPr>
            <a:xfrm>
              <a:off x="1190625" y="2174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1"/>
            <p:cNvSpPr/>
            <p:nvPr/>
          </p:nvSpPr>
          <p:spPr>
            <a:xfrm>
              <a:off x="1190625" y="1714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1190625" y="125502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532925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4870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4410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3950250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3491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3031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1"/>
            <p:cNvSpPr/>
            <p:nvPr/>
          </p:nvSpPr>
          <p:spPr>
            <a:xfrm>
              <a:off x="257125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1"/>
            <p:cNvSpPr/>
            <p:nvPr/>
          </p:nvSpPr>
          <p:spPr>
            <a:xfrm>
              <a:off x="211130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6025700" y="115880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6025700" y="161875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6025700" y="2078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6025700" y="2538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6025700" y="2997750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6025700" y="3457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6025700" y="3917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6025700" y="437675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94" name="Google Shape;894;p51"/>
          <p:cNvCxnSpPr/>
          <p:nvPr/>
        </p:nvCxnSpPr>
        <p:spPr>
          <a:xfrm>
            <a:off x="1442325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95" name="Google Shape;895;p51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896" name="Google Shape;896;p51"/>
          <p:cNvGrpSpPr/>
          <p:nvPr/>
        </p:nvGrpSpPr>
        <p:grpSpPr>
          <a:xfrm>
            <a:off x="628011" y="3547552"/>
            <a:ext cx="578896" cy="572546"/>
            <a:chOff x="1343100" y="238125"/>
            <a:chExt cx="4914225" cy="5219200"/>
          </a:xfrm>
        </p:grpSpPr>
        <p:sp>
          <p:nvSpPr>
            <p:cNvPr id="897" name="Google Shape;897;p51"/>
            <p:cNvSpPr/>
            <p:nvPr/>
          </p:nvSpPr>
          <p:spPr>
            <a:xfrm>
              <a:off x="4110900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441672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319347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3499275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334677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1"/>
            <p:cNvSpPr/>
            <p:nvPr/>
          </p:nvSpPr>
          <p:spPr>
            <a:xfrm>
              <a:off x="36526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1"/>
            <p:cNvSpPr/>
            <p:nvPr/>
          </p:nvSpPr>
          <p:spPr>
            <a:xfrm>
              <a:off x="39584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426422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334677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36526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39584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426422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3499275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3805100" y="352620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4110900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3499275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3805100" y="230295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4110900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2505200" y="3985325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1791625" y="1461350"/>
              <a:ext cx="4180275" cy="3384350"/>
            </a:xfrm>
            <a:custGeom>
              <a:rect b="b" l="l" r="r" t="t"/>
              <a:pathLst>
                <a:path extrusionOk="0" h="135374" w="167211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1970225" y="4367775"/>
              <a:ext cx="688300" cy="152525"/>
            </a:xfrm>
            <a:custGeom>
              <a:rect b="b" l="l" r="r" t="t"/>
              <a:pathLst>
                <a:path extrusionOk="0" h="6101" w="27532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1664425" y="4367775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1664425" y="4673600"/>
              <a:ext cx="381675" cy="152525"/>
            </a:xfrm>
            <a:custGeom>
              <a:rect b="b" l="l" r="r" t="t"/>
              <a:pathLst>
                <a:path extrusionOk="0" h="6101" w="15267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2199375" y="467360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2505200" y="467360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1664425" y="4979400"/>
              <a:ext cx="994100" cy="152525"/>
            </a:xfrm>
            <a:custGeom>
              <a:rect b="b" l="l" r="r" t="t"/>
              <a:pathLst>
                <a:path extrusionOk="0" h="6101" w="39764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4799175" y="46923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5105000" y="4692350"/>
              <a:ext cx="1152325" cy="153350"/>
            </a:xfrm>
            <a:custGeom>
              <a:rect b="b" l="l" r="r" t="t"/>
              <a:pathLst>
                <a:path extrusionOk="0" h="6134" w="46093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5105000" y="49981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5410800" y="49981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5717425" y="4998175"/>
              <a:ext cx="539900" cy="153325"/>
            </a:xfrm>
            <a:custGeom>
              <a:rect b="b" l="l" r="r" t="t"/>
              <a:pathLst>
                <a:path extrusionOk="0" h="6133" w="21596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5105000" y="5303975"/>
              <a:ext cx="846500" cy="153350"/>
            </a:xfrm>
            <a:custGeom>
              <a:rect b="b" l="l" r="r" t="t"/>
              <a:pathLst>
                <a:path extrusionOk="0" h="6134" w="3386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6104800" y="53039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3805100" y="115555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3805100" y="2381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4110900" y="238125"/>
              <a:ext cx="841625" cy="153325"/>
            </a:xfrm>
            <a:custGeom>
              <a:rect b="b" l="l" r="r" t="t"/>
              <a:pathLst>
                <a:path extrusionOk="0" h="6133" w="33665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3805100" y="543925"/>
              <a:ext cx="535800" cy="153325"/>
            </a:xfrm>
            <a:custGeom>
              <a:rect b="b" l="l" r="r" t="t"/>
              <a:pathLst>
                <a:path extrusionOk="0" h="6133" w="21432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4493375" y="5439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4799175" y="5439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3805100" y="849725"/>
              <a:ext cx="841600" cy="153350"/>
            </a:xfrm>
            <a:custGeom>
              <a:rect b="b" l="l" r="r" t="t"/>
              <a:pathLst>
                <a:path extrusionOk="0" h="6134" w="33664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4799175" y="8497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2276050" y="2914575"/>
              <a:ext cx="152500" cy="153325"/>
            </a:xfrm>
            <a:custGeom>
              <a:rect b="b" l="l" r="r" t="t"/>
              <a:pathLst>
                <a:path extrusionOk="0" h="6133" w="610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5334975" y="2914575"/>
              <a:ext cx="152525" cy="153325"/>
            </a:xfrm>
            <a:custGeom>
              <a:rect b="b" l="l" r="r" t="t"/>
              <a:pathLst>
                <a:path extrusionOk="0" h="6133" w="6101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1343100" y="43677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1343100" y="4675225"/>
              <a:ext cx="168025" cy="153350"/>
            </a:xfrm>
            <a:custGeom>
              <a:rect b="b" l="l" r="r" t="t"/>
              <a:pathLst>
                <a:path extrusionOk="0" h="6134" w="6721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1343100" y="49834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2"/>
          <p:cNvSpPr/>
          <p:nvPr/>
        </p:nvSpPr>
        <p:spPr>
          <a:xfrm>
            <a:off x="668750" y="1546825"/>
            <a:ext cx="3063300" cy="2625300"/>
          </a:xfrm>
          <a:prstGeom prst="roundRect">
            <a:avLst>
              <a:gd fmla="val 0" name="adj"/>
            </a:avLst>
          </a:prstGeom>
          <a:solidFill>
            <a:schemeClr val="lt1">
              <a:alpha val="185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2"/>
          <p:cNvSpPr txBox="1"/>
          <p:nvPr/>
        </p:nvSpPr>
        <p:spPr>
          <a:xfrm>
            <a:off x="1104775" y="1655225"/>
            <a:ext cx="25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LEDNet + ResNet-50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0" name="Google Shape;950;p52"/>
          <p:cNvSpPr txBox="1"/>
          <p:nvPr/>
        </p:nvSpPr>
        <p:spPr>
          <a:xfrm>
            <a:off x="1104700" y="2141250"/>
            <a:ext cx="25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PSPNet + ResNet-50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1" name="Google Shape;951;p52"/>
          <p:cNvSpPr txBox="1"/>
          <p:nvPr/>
        </p:nvSpPr>
        <p:spPr>
          <a:xfrm>
            <a:off x="1256960" y="2627275"/>
            <a:ext cx="25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DeepLabV3 + ResNet-50</a:t>
            </a:r>
            <a:endParaRPr b="1" sz="1800" u="sng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2" name="Google Shape;952;p52"/>
          <p:cNvSpPr txBox="1"/>
          <p:nvPr/>
        </p:nvSpPr>
        <p:spPr>
          <a:xfrm>
            <a:off x="1104835" y="3113300"/>
            <a:ext cx="25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BiSeNet + ResNet-18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3" name="Google Shape;953;p52"/>
          <p:cNvSpPr/>
          <p:nvPr/>
        </p:nvSpPr>
        <p:spPr>
          <a:xfrm>
            <a:off x="3976213" y="1912594"/>
            <a:ext cx="3444420" cy="57991"/>
          </a:xfrm>
          <a:custGeom>
            <a:rect b="b" l="l" r="r" t="t"/>
            <a:pathLst>
              <a:path extrusionOk="0" h="2157" w="180762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FFFFFF"/>
              </a:solidFill>
            </a:endParaRPr>
          </a:p>
        </p:txBody>
      </p:sp>
      <p:sp>
        <p:nvSpPr>
          <p:cNvPr id="954" name="Google Shape;954;p52"/>
          <p:cNvSpPr/>
          <p:nvPr/>
        </p:nvSpPr>
        <p:spPr>
          <a:xfrm>
            <a:off x="3976213" y="2398619"/>
            <a:ext cx="3444420" cy="57991"/>
          </a:xfrm>
          <a:custGeom>
            <a:rect b="b" l="l" r="r" t="t"/>
            <a:pathLst>
              <a:path extrusionOk="0" h="2157" w="180762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FFFFFF"/>
              </a:solidFill>
            </a:endParaRPr>
          </a:p>
        </p:txBody>
      </p:sp>
      <p:sp>
        <p:nvSpPr>
          <p:cNvPr id="955" name="Google Shape;955;p52"/>
          <p:cNvSpPr/>
          <p:nvPr/>
        </p:nvSpPr>
        <p:spPr>
          <a:xfrm>
            <a:off x="3976213" y="2884644"/>
            <a:ext cx="3444420" cy="57991"/>
          </a:xfrm>
          <a:custGeom>
            <a:rect b="b" l="l" r="r" t="t"/>
            <a:pathLst>
              <a:path extrusionOk="0" h="2157" w="180762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FFFFFF"/>
              </a:solidFill>
            </a:endParaRPr>
          </a:p>
        </p:txBody>
      </p:sp>
      <p:sp>
        <p:nvSpPr>
          <p:cNvPr id="956" name="Google Shape;956;p52"/>
          <p:cNvSpPr/>
          <p:nvPr/>
        </p:nvSpPr>
        <p:spPr>
          <a:xfrm>
            <a:off x="3976213" y="3370669"/>
            <a:ext cx="3444420" cy="57991"/>
          </a:xfrm>
          <a:custGeom>
            <a:rect b="b" l="l" r="r" t="t"/>
            <a:pathLst>
              <a:path extrusionOk="0" h="2157" w="180762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FFFFFF"/>
              </a:solidFill>
            </a:endParaRPr>
          </a:p>
        </p:txBody>
      </p:sp>
      <p:sp>
        <p:nvSpPr>
          <p:cNvPr id="957" name="Google Shape;957;p52"/>
          <p:cNvSpPr txBox="1"/>
          <p:nvPr/>
        </p:nvSpPr>
        <p:spPr>
          <a:xfrm>
            <a:off x="7430138" y="1655225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87.79</a:t>
            </a: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%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8" name="Google Shape;958;p52"/>
          <p:cNvSpPr txBox="1"/>
          <p:nvPr/>
        </p:nvSpPr>
        <p:spPr>
          <a:xfrm>
            <a:off x="7430138" y="2141250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86.62</a:t>
            </a: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%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59" name="Google Shape;959;p52"/>
          <p:cNvSpPr txBox="1"/>
          <p:nvPr/>
        </p:nvSpPr>
        <p:spPr>
          <a:xfrm>
            <a:off x="7430138" y="2627275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85.30%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60" name="Google Shape;960;p52"/>
          <p:cNvSpPr txBox="1"/>
          <p:nvPr/>
        </p:nvSpPr>
        <p:spPr>
          <a:xfrm>
            <a:off x="7430138" y="3113300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84.09</a:t>
            </a: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%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61" name="Google Shape;961;p52"/>
          <p:cNvSpPr/>
          <p:nvPr/>
        </p:nvSpPr>
        <p:spPr>
          <a:xfrm>
            <a:off x="3976213" y="2380650"/>
            <a:ext cx="2990100" cy="93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52"/>
          <p:cNvSpPr/>
          <p:nvPr/>
        </p:nvSpPr>
        <p:spPr>
          <a:xfrm>
            <a:off x="3976213" y="1895450"/>
            <a:ext cx="3026700" cy="918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2"/>
          <p:cNvSpPr/>
          <p:nvPr/>
        </p:nvSpPr>
        <p:spPr>
          <a:xfrm>
            <a:off x="3976213" y="2866700"/>
            <a:ext cx="2944500" cy="93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52"/>
          <p:cNvSpPr/>
          <p:nvPr/>
        </p:nvSpPr>
        <p:spPr>
          <a:xfrm>
            <a:off x="3976213" y="3352750"/>
            <a:ext cx="2898600" cy="93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2"/>
          <p:cNvSpPr/>
          <p:nvPr/>
        </p:nvSpPr>
        <p:spPr>
          <a:xfrm>
            <a:off x="3976213" y="3856719"/>
            <a:ext cx="3444420" cy="57991"/>
          </a:xfrm>
          <a:custGeom>
            <a:rect b="b" l="l" r="r" t="t"/>
            <a:pathLst>
              <a:path extrusionOk="0" h="2157" w="180762">
                <a:moveTo>
                  <a:pt x="1072" y="1"/>
                </a:moveTo>
                <a:cubicBezTo>
                  <a:pt x="477" y="1"/>
                  <a:pt x="1" y="477"/>
                  <a:pt x="1" y="1073"/>
                </a:cubicBezTo>
                <a:cubicBezTo>
                  <a:pt x="1" y="1668"/>
                  <a:pt x="477" y="2156"/>
                  <a:pt x="1072" y="2156"/>
                </a:cubicBezTo>
                <a:lnTo>
                  <a:pt x="179678" y="2156"/>
                </a:lnTo>
                <a:cubicBezTo>
                  <a:pt x="180273" y="2156"/>
                  <a:pt x="180761" y="1668"/>
                  <a:pt x="180761" y="1073"/>
                </a:cubicBezTo>
                <a:cubicBezTo>
                  <a:pt x="180761" y="477"/>
                  <a:pt x="180273" y="1"/>
                  <a:pt x="179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FFFFFF"/>
              </a:solidFill>
            </a:endParaRPr>
          </a:p>
        </p:txBody>
      </p:sp>
      <p:sp>
        <p:nvSpPr>
          <p:cNvPr id="966" name="Google Shape;966;p52"/>
          <p:cNvSpPr txBox="1"/>
          <p:nvPr/>
        </p:nvSpPr>
        <p:spPr>
          <a:xfrm>
            <a:off x="7430138" y="3599350"/>
            <a:ext cx="142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82.23</a:t>
            </a: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%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67" name="Google Shape;967;p52"/>
          <p:cNvSpPr/>
          <p:nvPr/>
        </p:nvSpPr>
        <p:spPr>
          <a:xfrm>
            <a:off x="3976213" y="3838800"/>
            <a:ext cx="2834700" cy="939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2"/>
          <p:cNvSpPr txBox="1"/>
          <p:nvPr/>
        </p:nvSpPr>
        <p:spPr>
          <a:xfrm>
            <a:off x="1104825" y="3599325"/>
            <a:ext cx="255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ICNet</a:t>
            </a: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 + ResNet-50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969" name="Google Shape;969;p52"/>
          <p:cNvCxnSpPr/>
          <p:nvPr/>
        </p:nvCxnSpPr>
        <p:spPr>
          <a:xfrm rot="10800000">
            <a:off x="425750" y="2293650"/>
            <a:ext cx="0" cy="1005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70" name="Google Shape;970;p52"/>
          <p:cNvSpPr txBox="1"/>
          <p:nvPr/>
        </p:nvSpPr>
        <p:spPr>
          <a:xfrm>
            <a:off x="7357550" y="1082525"/>
            <a:ext cx="156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Performance</a:t>
            </a:r>
            <a:endParaRPr b="1" sz="18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971" name="Google Shape;971;p5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25" y="1802397"/>
            <a:ext cx="295025" cy="26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5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300" y="1802400"/>
            <a:ext cx="243375" cy="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2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25" y="2259597"/>
            <a:ext cx="295025" cy="26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2">
            <a:hlinkClick r:id="rId8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300" y="2259600"/>
            <a:ext cx="243375" cy="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52">
            <a:hlinkClick r:id="rId9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25" y="2792997"/>
            <a:ext cx="295025" cy="26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52">
            <a:hlinkClick r:id="rId10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300" y="2793000"/>
            <a:ext cx="243375" cy="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52">
            <a:hlinkClick r:id="rId11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25" y="3250197"/>
            <a:ext cx="295025" cy="26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52">
            <a:hlinkClick r:id="rId12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300" y="3250200"/>
            <a:ext cx="243375" cy="2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2">
            <a:hlinkClick r:id="rId1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625" y="3783597"/>
            <a:ext cx="295025" cy="26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2">
            <a:hlinkClick r:id="rId14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300" y="3783600"/>
            <a:ext cx="243375" cy="2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52"/>
          <p:cNvSpPr txBox="1"/>
          <p:nvPr>
            <p:ph idx="4294967295" type="subTitle"/>
          </p:nvPr>
        </p:nvSpPr>
        <p:spPr>
          <a:xfrm>
            <a:off x="559500" y="4253200"/>
            <a:ext cx="80076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Fira Sans Condensed"/>
                <a:ea typeface="Fira Sans Condensed"/>
                <a:cs typeface="Fira Sans Condensed"/>
                <a:sym typeface="Fira Sans Condensed"/>
              </a:rPr>
              <a:t>A Lightweight Encoder-Decoder Network for Real-Time Semantic Segmentation</a:t>
            </a:r>
            <a:endParaRPr sz="1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XL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